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6" r:id="rId2"/>
    <p:sldId id="258" r:id="rId3"/>
    <p:sldId id="257" r:id="rId4"/>
    <p:sldId id="259" r:id="rId5"/>
    <p:sldId id="263" r:id="rId6"/>
    <p:sldId id="266" r:id="rId7"/>
    <p:sldId id="261" r:id="rId8"/>
    <p:sldId id="260" r:id="rId9"/>
    <p:sldId id="265" r:id="rId10"/>
    <p:sldId id="264" r:id="rId11"/>
    <p:sldId id="267"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jan Kosutic" initials="" lastIdx="1" clrIdx="0"/>
  <p:cmAuthor id="2" name="27001academy ."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4" autoAdjust="0"/>
    <p:restoredTop sz="91414" autoAdjust="0"/>
  </p:normalViewPr>
  <p:slideViewPr>
    <p:cSldViewPr snapToGrid="0">
      <p:cViewPr varScale="1">
        <p:scale>
          <a:sx n="117" d="100"/>
          <a:sy n="117" d="100"/>
        </p:scale>
        <p:origin x="1188"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xmlns="" id="{EB4323AD-98CA-47FE-A87E-6596008503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Espaço Reservado para Data 2">
            <a:extLst>
              <a:ext uri="{FF2B5EF4-FFF2-40B4-BE49-F238E27FC236}">
                <a16:creationId xmlns:a16="http://schemas.microsoft.com/office/drawing/2014/main" xmlns="" id="{A6E9CFC6-8CB9-43B7-8CBF-90DC44B3114D}"/>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383DBD6-0476-476B-B839-726B0C888B76}" type="datetimeFigureOut">
              <a:rPr lang="en-US"/>
              <a:pPr>
                <a:defRPr/>
              </a:pPr>
              <a:t>29-Nov-18</a:t>
            </a:fld>
            <a:endParaRPr lang="en-US"/>
          </a:p>
        </p:txBody>
      </p:sp>
      <p:sp>
        <p:nvSpPr>
          <p:cNvPr id="4" name="Espaço Reservado para Imagem de Slide 3">
            <a:extLst>
              <a:ext uri="{FF2B5EF4-FFF2-40B4-BE49-F238E27FC236}">
                <a16:creationId xmlns:a16="http://schemas.microsoft.com/office/drawing/2014/main" xmlns="" id="{5908A21B-98D5-40BE-BDD1-6252ED02C2A5}"/>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Espaço Reservado para Anotações 4">
            <a:extLst>
              <a:ext uri="{FF2B5EF4-FFF2-40B4-BE49-F238E27FC236}">
                <a16:creationId xmlns:a16="http://schemas.microsoft.com/office/drawing/2014/main" xmlns="" id="{C86F80AE-311C-4E0D-B9F6-169AD9E57DA2}"/>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noProof="0"/>
              <a:t>Clique para editar o texto mestre</a:t>
            </a:r>
          </a:p>
          <a:p>
            <a:pPr lvl="1"/>
            <a:r>
              <a:rPr lang="pt-BR" noProof="0"/>
              <a:t>Segundo nível</a:t>
            </a:r>
          </a:p>
          <a:p>
            <a:pPr lvl="2"/>
            <a:r>
              <a:rPr lang="pt-BR" noProof="0"/>
              <a:t>Terceiro nível</a:t>
            </a:r>
          </a:p>
          <a:p>
            <a:pPr lvl="3"/>
            <a:r>
              <a:rPr lang="pt-BR" noProof="0"/>
              <a:t>Quarto nível</a:t>
            </a:r>
          </a:p>
          <a:p>
            <a:pPr lvl="4"/>
            <a:r>
              <a:rPr lang="pt-BR" noProof="0"/>
              <a:t>Quinto nível</a:t>
            </a:r>
            <a:endParaRPr lang="en-US" noProof="0"/>
          </a:p>
        </p:txBody>
      </p:sp>
      <p:sp>
        <p:nvSpPr>
          <p:cNvPr id="6" name="Espaço Reservado para Rodapé 5">
            <a:extLst>
              <a:ext uri="{FF2B5EF4-FFF2-40B4-BE49-F238E27FC236}">
                <a16:creationId xmlns:a16="http://schemas.microsoft.com/office/drawing/2014/main" xmlns="" id="{3D6C6C40-4AC2-455E-827E-A495DAC3CC1F}"/>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Espaço Reservado para Número de Slide 6">
            <a:extLst>
              <a:ext uri="{FF2B5EF4-FFF2-40B4-BE49-F238E27FC236}">
                <a16:creationId xmlns:a16="http://schemas.microsoft.com/office/drawing/2014/main" xmlns="" id="{3B3DECBE-7D5E-4255-A629-63EAE49F0F56}"/>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EFA0E221-608C-4969-BF7E-7DD59EFC7187}" type="slidenum">
              <a:rPr lang="en-US" altLang="pt-BR"/>
              <a:pPr>
                <a:defRPr/>
              </a:pPr>
              <a:t>‹#›</a:t>
            </a:fld>
            <a:endParaRPr lang="en-US" altLang="pt-BR"/>
          </a:p>
        </p:txBody>
      </p:sp>
    </p:spTree>
    <p:extLst>
      <p:ext uri="{BB962C8B-B14F-4D97-AF65-F5344CB8AC3E}">
        <p14:creationId xmlns:p14="http://schemas.microsoft.com/office/powerpoint/2010/main" val="36275016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a:extLst>
              <a:ext uri="{FF2B5EF4-FFF2-40B4-BE49-F238E27FC236}">
                <a16:creationId xmlns:a16="http://schemas.microsoft.com/office/drawing/2014/main" xmlns="" id="{F798043A-9E41-464E-84DF-4F8AE9E4706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ço Reservado para Anotações 2">
            <a:extLst>
              <a:ext uri="{FF2B5EF4-FFF2-40B4-BE49-F238E27FC236}">
                <a16:creationId xmlns:a16="http://schemas.microsoft.com/office/drawing/2014/main" xmlns="" id="{01F297A5-8849-4E3E-9FCB-D5623EC694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Selecteer</a:t>
            </a:r>
            <a:r>
              <a:rPr lang="nl-NL" baseline="0" noProof="0" dirty="0" smtClean="0"/>
              <a:t> fonts die u toestaan uw organisatienaam en motto op een regel te krijgen</a:t>
            </a:r>
            <a:r>
              <a:rPr lang="nl-NL" noProof="0" dirty="0" smtClean="0"/>
              <a:t>.</a:t>
            </a:r>
            <a:endParaRPr lang="nl-NL" noProof="0" dirty="0"/>
          </a:p>
        </p:txBody>
      </p:sp>
      <p:sp>
        <p:nvSpPr>
          <p:cNvPr id="4100" name="Espaço Reservado para Número de Slide 3">
            <a:extLst>
              <a:ext uri="{FF2B5EF4-FFF2-40B4-BE49-F238E27FC236}">
                <a16:creationId xmlns:a16="http://schemas.microsoft.com/office/drawing/2014/main" xmlns="" id="{4DBF57EA-D4D2-421D-85F3-0FFE69B2916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AC7513A-7342-4277-8495-999BA20ACBD4}" type="slidenum">
              <a:rPr lang="en-US" altLang="pt-BR" smtClean="0">
                <a:latin typeface="Calibri" panose="020F0502020204030204" pitchFamily="34" charset="0"/>
              </a:rPr>
              <a:pPr/>
              <a:t>1</a:t>
            </a:fld>
            <a:endParaRPr lang="en-US" altLang="pt-BR" dirty="0">
              <a:latin typeface="Calibri" panose="020F0502020204030204" pitchFamily="34" charset="0"/>
            </a:endParaRPr>
          </a:p>
        </p:txBody>
      </p:sp>
    </p:spTree>
    <p:extLst>
      <p:ext uri="{BB962C8B-B14F-4D97-AF65-F5344CB8AC3E}">
        <p14:creationId xmlns:p14="http://schemas.microsoft.com/office/powerpoint/2010/main" val="964633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ço Reservado para Imagem de Slide 1">
            <a:extLst>
              <a:ext uri="{FF2B5EF4-FFF2-40B4-BE49-F238E27FC236}">
                <a16:creationId xmlns:a16="http://schemas.microsoft.com/office/drawing/2014/main" xmlns="" id="{A617D466-7D53-468F-9F08-C3B09204D65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Espaço Reservado para Anotações 2">
            <a:extLst>
              <a:ext uri="{FF2B5EF4-FFF2-40B4-BE49-F238E27FC236}">
                <a16:creationId xmlns:a16="http://schemas.microsoft.com/office/drawing/2014/main" xmlns="" id="{4BF208CA-93C2-4BBA-99E8-1CD755C50E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nl-NL" noProof="0" dirty="0" smtClean="0"/>
              <a:t>Voorgestelde</a:t>
            </a:r>
            <a:r>
              <a:rPr lang="nl-NL" baseline="0" noProof="0" dirty="0" smtClean="0"/>
              <a:t> titel</a:t>
            </a:r>
            <a:r>
              <a:rPr lang="hr-HR" baseline="0" noProof="0" dirty="0" smtClean="0"/>
              <a:t>.</a:t>
            </a:r>
            <a:endParaRPr lang="en-US" altLang="pt-BR" dirty="0"/>
          </a:p>
        </p:txBody>
      </p:sp>
      <p:sp>
        <p:nvSpPr>
          <p:cNvPr id="6148" name="Espaço Reservado para Número de Slide 3">
            <a:extLst>
              <a:ext uri="{FF2B5EF4-FFF2-40B4-BE49-F238E27FC236}">
                <a16:creationId xmlns:a16="http://schemas.microsoft.com/office/drawing/2014/main" xmlns="" id="{47576D74-146A-44AD-88F2-3679580C3B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CE3AF54-A8D1-4106-94A4-6B5E1B4EE2D5}" type="slidenum">
              <a:rPr lang="en-US" altLang="pt-BR" smtClean="0">
                <a:latin typeface="Calibri" panose="020F0502020204030204" pitchFamily="34" charset="0"/>
              </a:rPr>
              <a:pPr/>
              <a:t>2</a:t>
            </a:fld>
            <a:endParaRPr lang="en-US" altLang="pt-BR" dirty="0">
              <a:latin typeface="Calibri" panose="020F0502020204030204" pitchFamily="34" charset="0"/>
            </a:endParaRPr>
          </a:p>
        </p:txBody>
      </p:sp>
    </p:spTree>
    <p:extLst>
      <p:ext uri="{BB962C8B-B14F-4D97-AF65-F5344CB8AC3E}">
        <p14:creationId xmlns:p14="http://schemas.microsoft.com/office/powerpoint/2010/main" val="423856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ço Reservado para Imagem de Slide 1">
            <a:extLst>
              <a:ext uri="{FF2B5EF4-FFF2-40B4-BE49-F238E27FC236}">
                <a16:creationId xmlns:a16="http://schemas.microsoft.com/office/drawing/2014/main" xmlns="" id="{07604782-6F22-455B-85FD-6EEB03D1A30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ço Reservado para Anotações 2">
            <a:extLst>
              <a:ext uri="{FF2B5EF4-FFF2-40B4-BE49-F238E27FC236}">
                <a16:creationId xmlns:a16="http://schemas.microsoft.com/office/drawing/2014/main" xmlns="" id="{405C13AD-B8EB-42AB-8C8B-D1B73939F52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Voorgestelde agenda</a:t>
            </a:r>
            <a:r>
              <a:rPr lang="hr-HR" noProof="0" dirty="0" smtClean="0"/>
              <a:t>.</a:t>
            </a:r>
            <a:endParaRPr lang="nl-NL" noProof="0" dirty="0" smtClean="0"/>
          </a:p>
        </p:txBody>
      </p:sp>
      <p:sp>
        <p:nvSpPr>
          <p:cNvPr id="8196" name="Espaço Reservado para Número de Slide 3">
            <a:extLst>
              <a:ext uri="{FF2B5EF4-FFF2-40B4-BE49-F238E27FC236}">
                <a16:creationId xmlns:a16="http://schemas.microsoft.com/office/drawing/2014/main" xmlns="" id="{CF0996EC-3716-42EC-A555-CEF8AD6D129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6D3BE26-7837-4112-AF57-1C6AE6F8531E}" type="slidenum">
              <a:rPr lang="en-US" altLang="pt-BR" smtClean="0">
                <a:latin typeface="Calibri" panose="020F0502020204030204" pitchFamily="34" charset="0"/>
              </a:rPr>
              <a:pPr/>
              <a:t>3</a:t>
            </a:fld>
            <a:endParaRPr lang="en-US" altLang="pt-BR" dirty="0">
              <a:latin typeface="Calibri" panose="020F0502020204030204" pitchFamily="34" charset="0"/>
            </a:endParaRPr>
          </a:p>
        </p:txBody>
      </p:sp>
    </p:spTree>
    <p:extLst>
      <p:ext uri="{BB962C8B-B14F-4D97-AF65-F5344CB8AC3E}">
        <p14:creationId xmlns:p14="http://schemas.microsoft.com/office/powerpoint/2010/main" val="4031877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ço Reservado para Imagem de Slide 1">
            <a:extLst>
              <a:ext uri="{FF2B5EF4-FFF2-40B4-BE49-F238E27FC236}">
                <a16:creationId xmlns:a16="http://schemas.microsoft.com/office/drawing/2014/main" xmlns="" id="{41EFF510-B743-4B89-B5E7-2F324E6031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Espaço Reservado para Anotações 2">
            <a:extLst>
              <a:ext uri="{FF2B5EF4-FFF2-40B4-BE49-F238E27FC236}">
                <a16:creationId xmlns:a16="http://schemas.microsoft.com/office/drawing/2014/main" xmlns="" id="{20E1C3E5-1CC3-4A47-B92F-46D9EEF2CD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In</a:t>
            </a:r>
            <a:r>
              <a:rPr lang="nl-NL" baseline="0" noProof="0" dirty="0" smtClean="0"/>
              <a:t> deze dia dient u te laten zien hoe u enig algemeen onderzoek heeft gedaan naar de omgeving rond uw potentiële klant. Geen noodzaak voor diep onderzoek. Deze suggesties zijn gebaseerd op het Porter Five Forces Model. Wat van deze informatie kan worden gevonden op de website van de klant od door enig snel internetonderzoek. Het belangrijke ding is dat uw klant zich moet kunnen identificeren met uw presentatie.</a:t>
            </a:r>
            <a:endParaRPr lang="nl-NL" noProof="0" dirty="0"/>
          </a:p>
        </p:txBody>
      </p:sp>
      <p:sp>
        <p:nvSpPr>
          <p:cNvPr id="10244" name="Espaço Reservado para Número de Slide 3">
            <a:extLst>
              <a:ext uri="{FF2B5EF4-FFF2-40B4-BE49-F238E27FC236}">
                <a16:creationId xmlns:a16="http://schemas.microsoft.com/office/drawing/2014/main" xmlns="" id="{828780C4-C933-4326-AC6C-E8DB6CA408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61F05C0-0243-46A2-B250-1FB7E68B0C88}" type="slidenum">
              <a:rPr lang="en-US" altLang="pt-BR" smtClean="0">
                <a:latin typeface="Calibri" panose="020F0502020204030204" pitchFamily="34" charset="0"/>
              </a:rPr>
              <a:pPr/>
              <a:t>4</a:t>
            </a:fld>
            <a:endParaRPr lang="en-US" altLang="pt-BR" dirty="0">
              <a:latin typeface="Calibri" panose="020F0502020204030204" pitchFamily="34" charset="0"/>
            </a:endParaRPr>
          </a:p>
        </p:txBody>
      </p:sp>
    </p:spTree>
    <p:extLst>
      <p:ext uri="{BB962C8B-B14F-4D97-AF65-F5344CB8AC3E}">
        <p14:creationId xmlns:p14="http://schemas.microsoft.com/office/powerpoint/2010/main" val="3179651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ço Reservado para Imagem de Slide 1">
            <a:extLst>
              <a:ext uri="{FF2B5EF4-FFF2-40B4-BE49-F238E27FC236}">
                <a16:creationId xmlns:a16="http://schemas.microsoft.com/office/drawing/2014/main" xmlns="" id="{05B8744A-E430-4BB8-A2DF-74DF20B356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Espaço Reservado para Anotações 2">
            <a:extLst>
              <a:ext uri="{FF2B5EF4-FFF2-40B4-BE49-F238E27FC236}">
                <a16:creationId xmlns:a16="http://schemas.microsoft.com/office/drawing/2014/main" xmlns="" id="{CFD6DBCC-DB81-42F8-AAE7-634E3B8948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baseline="0" noProof="0" dirty="0" smtClean="0"/>
              <a:t>Deze suggesties zijn gebaseerd op het Balanced Scorecard Model. Het zijn algemene risico’s, dus om de presentatie meer te laten aanspreken, pas de risico’s aan de bedrijfstak van de klant aan.</a:t>
            </a:r>
            <a:endParaRPr lang="nl-NL" noProof="0" dirty="0"/>
          </a:p>
        </p:txBody>
      </p:sp>
      <p:sp>
        <p:nvSpPr>
          <p:cNvPr id="12292" name="Espaço Reservado para Número de Slide 3">
            <a:extLst>
              <a:ext uri="{FF2B5EF4-FFF2-40B4-BE49-F238E27FC236}">
                <a16:creationId xmlns:a16="http://schemas.microsoft.com/office/drawing/2014/main" xmlns="" id="{B2DC8D09-8AF8-44CD-89C8-DAEABE2D0A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3C97CA-5877-4FBF-97AA-3FF886B9F0A5}" type="slidenum">
              <a:rPr lang="en-US" altLang="pt-BR" smtClean="0">
                <a:latin typeface="Calibri" panose="020F0502020204030204" pitchFamily="34" charset="0"/>
              </a:rPr>
              <a:pPr/>
              <a:t>5</a:t>
            </a:fld>
            <a:endParaRPr lang="en-US" altLang="pt-BR" dirty="0">
              <a:latin typeface="Calibri" panose="020F0502020204030204" pitchFamily="34" charset="0"/>
            </a:endParaRPr>
          </a:p>
        </p:txBody>
      </p:sp>
    </p:spTree>
    <p:extLst>
      <p:ext uri="{BB962C8B-B14F-4D97-AF65-F5344CB8AC3E}">
        <p14:creationId xmlns:p14="http://schemas.microsoft.com/office/powerpoint/2010/main" val="4118769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ço Reservado para Imagem de Slide 1">
            <a:extLst>
              <a:ext uri="{FF2B5EF4-FFF2-40B4-BE49-F238E27FC236}">
                <a16:creationId xmlns:a16="http://schemas.microsoft.com/office/drawing/2014/main" xmlns="" id="{FA43AEB4-5BD9-46C7-AC30-8C86A70777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Espaço Reservado para Anotações 2">
            <a:extLst>
              <a:ext uri="{FF2B5EF4-FFF2-40B4-BE49-F238E27FC236}">
                <a16:creationId xmlns:a16="http://schemas.microsoft.com/office/drawing/2014/main" xmlns="" id="{91E3B17C-4764-4F4F-B80F-37960D74E0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Ongeacht hoe verschillend de adviesdiensten kunnen zijn, documentatiekaderimplementatie</a:t>
            </a:r>
            <a:r>
              <a:rPr lang="nl-NL" baseline="0" noProof="0" dirty="0" smtClean="0"/>
              <a:t> zal deze basisstappen hebben. Deze stappen zullen niet het verschil maken in de keuze van de klant, zo u kunt vrij over hen spreken. Dit cre</a:t>
            </a:r>
            <a:r>
              <a:rPr lang="nl-NL" u="none" baseline="0" noProof="0" dirty="0" smtClean="0"/>
              <a:t>ëert een initiële band van vertrouwen tussen u en uw potentiële klant.</a:t>
            </a:r>
            <a:endParaRPr lang="nl-NL" noProof="0" dirty="0"/>
          </a:p>
        </p:txBody>
      </p:sp>
      <p:sp>
        <p:nvSpPr>
          <p:cNvPr id="14340" name="Espaço Reservado para Número de Slide 3">
            <a:extLst>
              <a:ext uri="{FF2B5EF4-FFF2-40B4-BE49-F238E27FC236}">
                <a16:creationId xmlns:a16="http://schemas.microsoft.com/office/drawing/2014/main" xmlns="" id="{A1211522-B008-4FA9-9271-0C3DBC2D91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16BE187-9683-4F26-B323-E5AE8D9CA38F}" type="slidenum">
              <a:rPr lang="en-US" altLang="pt-BR" smtClean="0">
                <a:latin typeface="Calibri" panose="020F0502020204030204" pitchFamily="34" charset="0"/>
              </a:rPr>
              <a:pPr/>
              <a:t>6</a:t>
            </a:fld>
            <a:endParaRPr lang="en-US" altLang="pt-BR" dirty="0">
              <a:latin typeface="Calibri" panose="020F0502020204030204" pitchFamily="34" charset="0"/>
            </a:endParaRPr>
          </a:p>
        </p:txBody>
      </p:sp>
    </p:spTree>
    <p:extLst>
      <p:ext uri="{BB962C8B-B14F-4D97-AF65-F5344CB8AC3E}">
        <p14:creationId xmlns:p14="http://schemas.microsoft.com/office/powerpoint/2010/main" val="233160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ço Reservado para Imagem de Slide 1">
            <a:extLst>
              <a:ext uri="{FF2B5EF4-FFF2-40B4-BE49-F238E27FC236}">
                <a16:creationId xmlns:a16="http://schemas.microsoft.com/office/drawing/2014/main" xmlns="" id="{D2141E38-EACD-4FD0-A8A8-21DE268C569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Espaço Reservado para Anotações 2">
            <a:extLst>
              <a:ext uri="{FF2B5EF4-FFF2-40B4-BE49-F238E27FC236}">
                <a16:creationId xmlns:a16="http://schemas.microsoft.com/office/drawing/2014/main" xmlns="" id="{805D7EA4-D181-4E9D-8454-2A0D834C30F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Ongeacht hoe verschillend de adviesdiensten kunnen zijn, documentatiekaderimplementatie</a:t>
            </a:r>
            <a:r>
              <a:rPr lang="nl-NL" baseline="0" noProof="0" dirty="0" smtClean="0"/>
              <a:t> zal deze basisstappen hebben. Deze stappen zullen niet het verschil maken in de keuze van de klant, zo u kunt vrij over hen spreken. Dit cre</a:t>
            </a:r>
            <a:r>
              <a:rPr lang="nl-NL" u="none" baseline="0" noProof="0" dirty="0" smtClean="0"/>
              <a:t>ëert een initiële band van vertrouwen tussen u en uw potentiële klant.</a:t>
            </a:r>
            <a:endParaRPr lang="nl-NL" noProof="0" dirty="0"/>
          </a:p>
        </p:txBody>
      </p:sp>
      <p:sp>
        <p:nvSpPr>
          <p:cNvPr id="16388" name="Espaço Reservado para Número de Slide 3">
            <a:extLst>
              <a:ext uri="{FF2B5EF4-FFF2-40B4-BE49-F238E27FC236}">
                <a16:creationId xmlns:a16="http://schemas.microsoft.com/office/drawing/2014/main" xmlns="" id="{492D6D8D-567C-469B-8D60-969E6E7C49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2F4DD8E-8354-461E-AEFE-402157CEA41A}" type="slidenum">
              <a:rPr lang="en-US" altLang="pt-BR" smtClean="0">
                <a:latin typeface="Calibri" panose="020F0502020204030204" pitchFamily="34" charset="0"/>
              </a:rPr>
              <a:pPr/>
              <a:t>7</a:t>
            </a:fld>
            <a:endParaRPr lang="en-US" altLang="pt-BR" dirty="0">
              <a:latin typeface="Calibri" panose="020F0502020204030204" pitchFamily="34" charset="0"/>
            </a:endParaRPr>
          </a:p>
        </p:txBody>
      </p:sp>
    </p:spTree>
    <p:extLst>
      <p:ext uri="{BB962C8B-B14F-4D97-AF65-F5344CB8AC3E}">
        <p14:creationId xmlns:p14="http://schemas.microsoft.com/office/powerpoint/2010/main" val="3576510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ço Reservado para Imagem de Slide 1">
            <a:extLst>
              <a:ext uri="{FF2B5EF4-FFF2-40B4-BE49-F238E27FC236}">
                <a16:creationId xmlns:a16="http://schemas.microsoft.com/office/drawing/2014/main" xmlns="" id="{CCF92B3D-7424-4507-8355-17E248D1207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ço Reservado para Anotações 2">
            <a:extLst>
              <a:ext uri="{FF2B5EF4-FFF2-40B4-BE49-F238E27FC236}">
                <a16:creationId xmlns:a16="http://schemas.microsoft.com/office/drawing/2014/main" xmlns="" id="{2128AB1A-8EEA-4F3F-8739-7FFB66BB453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noProof="0" dirty="0" smtClean="0"/>
              <a:t>Het doel van deze vragen is om uw potentiële klant enig concrete resultaten te laten zien die hij of zij kan verwachten, zonder te snel openbaren hoe u verschilt van de concurrenten.</a:t>
            </a:r>
          </a:p>
          <a:p>
            <a:pPr eaLnBrk="1" hangingPunct="1">
              <a:spcBef>
                <a:spcPct val="0"/>
              </a:spcBef>
            </a:pPr>
            <a:endParaRPr lang="en-US" altLang="pt-BR" dirty="0"/>
          </a:p>
          <a:p>
            <a:r>
              <a:rPr lang="nl-NL" noProof="0" dirty="0" smtClean="0"/>
              <a:t>Ongeacht hoe verschillend de adviesdiensten kunnen zijn, documentatiekaderimplementatie</a:t>
            </a:r>
            <a:r>
              <a:rPr lang="nl-NL" baseline="0" noProof="0" dirty="0" smtClean="0"/>
              <a:t> zal deze basisstappen hebben. Deze stappen zullen niet het verschil maken in de keuze van de klant, zo u kunt vrij over hen spreken. Dit cre</a:t>
            </a:r>
            <a:r>
              <a:rPr lang="nl-NL" u="none" baseline="0" noProof="0" dirty="0" smtClean="0"/>
              <a:t>ëert een initiële band van vertrouwen tussen u en uw potentiële klant.</a:t>
            </a:r>
            <a:endParaRPr lang="nl-NL" noProof="0" dirty="0"/>
          </a:p>
        </p:txBody>
      </p:sp>
      <p:sp>
        <p:nvSpPr>
          <p:cNvPr id="18436" name="Espaço Reservado para Número de Slide 3">
            <a:extLst>
              <a:ext uri="{FF2B5EF4-FFF2-40B4-BE49-F238E27FC236}">
                <a16:creationId xmlns:a16="http://schemas.microsoft.com/office/drawing/2014/main" xmlns="" id="{D288A0A2-7333-4AFB-B3B5-23CE01E7C5B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4250A90-7EF2-40F8-B9DD-EBEE50BB022D}" type="slidenum">
              <a:rPr lang="en-US" altLang="pt-BR" smtClean="0">
                <a:latin typeface="Calibri" panose="020F0502020204030204" pitchFamily="34" charset="0"/>
              </a:rPr>
              <a:pPr/>
              <a:t>8</a:t>
            </a:fld>
            <a:endParaRPr lang="en-US" altLang="pt-BR" dirty="0">
              <a:latin typeface="Calibri" panose="020F0502020204030204" pitchFamily="34" charset="0"/>
            </a:endParaRPr>
          </a:p>
        </p:txBody>
      </p:sp>
    </p:spTree>
    <p:extLst>
      <p:ext uri="{BB962C8B-B14F-4D97-AF65-F5344CB8AC3E}">
        <p14:creationId xmlns:p14="http://schemas.microsoft.com/office/powerpoint/2010/main" val="2597066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ço Reservado para Imagem de Slide 1">
            <a:extLst>
              <a:ext uri="{FF2B5EF4-FFF2-40B4-BE49-F238E27FC236}">
                <a16:creationId xmlns:a16="http://schemas.microsoft.com/office/drawing/2014/main" xmlns="" id="{0F0C96F7-3577-4D67-B27A-70EBAA1EC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Espaço Reservado para Anotações 2">
            <a:extLst>
              <a:ext uri="{FF2B5EF4-FFF2-40B4-BE49-F238E27FC236}">
                <a16:creationId xmlns:a16="http://schemas.microsoft.com/office/drawing/2014/main" xmlns="" id="{CB854485-FF32-4D46-B49C-703E4D58DD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noProof="0" dirty="0" smtClean="0"/>
              <a:t>Uw klant zoekt naar kennis en vaardigheden die hij/zij niet bezitten om zijn/haar</a:t>
            </a:r>
            <a:r>
              <a:rPr lang="nl-NL" baseline="0" noProof="0" dirty="0" smtClean="0"/>
              <a:t> situatie op te lossen. U dient te laten zien wat u heeft wat hij/zij nodig heeft. Indien u eerdere klanten kunt noemen, dan kunt u hun bedrijfstak duidelijk maken (bijv.: financieel, autobranche, diensten, enz.). Andere aspecten van uw bedrijfsmodel kan u helpen uw presentatie te verbeteren.</a:t>
            </a:r>
            <a:endParaRPr lang="nl-NL" noProof="0" dirty="0"/>
          </a:p>
        </p:txBody>
      </p:sp>
      <p:sp>
        <p:nvSpPr>
          <p:cNvPr id="20484" name="Espaço Reservado para Número de Slide 3">
            <a:extLst>
              <a:ext uri="{FF2B5EF4-FFF2-40B4-BE49-F238E27FC236}">
                <a16:creationId xmlns:a16="http://schemas.microsoft.com/office/drawing/2014/main" xmlns="" id="{A7EBA42F-2A2A-4640-9EE2-E5D26750FFF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DD98EB5-3F0D-47A4-A9FB-AB212D5B0E68}" type="slidenum">
              <a:rPr lang="en-US" altLang="pt-BR" smtClean="0">
                <a:latin typeface="Calibri" panose="020F0502020204030204" pitchFamily="34" charset="0"/>
              </a:rPr>
              <a:pPr/>
              <a:t>9</a:t>
            </a:fld>
            <a:endParaRPr lang="en-US" altLang="pt-BR">
              <a:latin typeface="Calibri" panose="020F0502020204030204" pitchFamily="34" charset="0"/>
            </a:endParaRPr>
          </a:p>
        </p:txBody>
      </p:sp>
    </p:spTree>
    <p:extLst>
      <p:ext uri="{BB962C8B-B14F-4D97-AF65-F5344CB8AC3E}">
        <p14:creationId xmlns:p14="http://schemas.microsoft.com/office/powerpoint/2010/main" val="1149292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a:extLst>
              <a:ext uri="{FF2B5EF4-FFF2-40B4-BE49-F238E27FC236}">
                <a16:creationId xmlns:a16="http://schemas.microsoft.com/office/drawing/2014/main" xmlns="" id="{938126D7-539F-40AF-8455-676BBDDE8C13}"/>
              </a:ext>
            </a:extLst>
          </p:cNvPr>
          <p:cNvSpPr>
            <a:spLocks noGrp="1"/>
          </p:cNvSpPr>
          <p:nvPr>
            <p:ph type="dt" sz="half" idx="10"/>
          </p:nvPr>
        </p:nvSpPr>
        <p:spPr/>
        <p:txBody>
          <a:bodyPr/>
          <a:lstStyle>
            <a:lvl1pPr>
              <a:defRPr/>
            </a:lvl1pPr>
          </a:lstStyle>
          <a:p>
            <a:pPr>
              <a:defRPr/>
            </a:pPr>
            <a:fld id="{6577D9C4-B20A-49B3-A91B-307CDA1A7D69}" type="datetime1">
              <a:rPr lang="en-US"/>
              <a:pPr>
                <a:defRPr/>
              </a:pPr>
              <a:t>29-Nov-18</a:t>
            </a:fld>
            <a:endParaRPr lang="en-US"/>
          </a:p>
        </p:txBody>
      </p:sp>
      <p:sp>
        <p:nvSpPr>
          <p:cNvPr id="5" name="Footer Placeholder 4">
            <a:extLst>
              <a:ext uri="{FF2B5EF4-FFF2-40B4-BE49-F238E27FC236}">
                <a16:creationId xmlns:a16="http://schemas.microsoft.com/office/drawing/2014/main" xmlns="" id="{3C8A2D01-CEAC-4FD7-A41F-5C82F830A70C}"/>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43948935-C749-48FE-89F6-ED1AF0593453}"/>
              </a:ext>
            </a:extLst>
          </p:cNvPr>
          <p:cNvSpPr>
            <a:spLocks noGrp="1"/>
          </p:cNvSpPr>
          <p:nvPr>
            <p:ph type="sldNum" sz="quarter" idx="12"/>
          </p:nvPr>
        </p:nvSpPr>
        <p:spPr/>
        <p:txBody>
          <a:bodyPr/>
          <a:lstStyle>
            <a:lvl1pPr>
              <a:defRPr/>
            </a:lvl1pPr>
          </a:lstStyle>
          <a:p>
            <a:pPr>
              <a:defRPr/>
            </a:pPr>
            <a:fld id="{C0A1E04B-6491-412B-96D8-AC819E90A50A}" type="slidenum">
              <a:rPr lang="en-US" altLang="pt-BR"/>
              <a:pPr>
                <a:defRPr/>
              </a:pPr>
              <a:t>‹#›</a:t>
            </a:fld>
            <a:endParaRPr lang="en-US" altLang="pt-BR"/>
          </a:p>
        </p:txBody>
      </p:sp>
    </p:spTree>
    <p:extLst>
      <p:ext uri="{BB962C8B-B14F-4D97-AF65-F5344CB8AC3E}">
        <p14:creationId xmlns:p14="http://schemas.microsoft.com/office/powerpoint/2010/main" val="3410725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xmlns="" id="{3CDF7D3D-5AA6-455E-AAB7-2B334A54D6E8}"/>
              </a:ext>
            </a:extLst>
          </p:cNvPr>
          <p:cNvSpPr>
            <a:spLocks noGrp="1"/>
          </p:cNvSpPr>
          <p:nvPr>
            <p:ph type="dt" sz="half" idx="10"/>
          </p:nvPr>
        </p:nvSpPr>
        <p:spPr/>
        <p:txBody>
          <a:bodyPr/>
          <a:lstStyle>
            <a:lvl1pPr>
              <a:defRPr/>
            </a:lvl1pPr>
          </a:lstStyle>
          <a:p>
            <a:pPr>
              <a:defRPr/>
            </a:pPr>
            <a:fld id="{50A1DB94-CA47-4C4A-B868-1DDCF9FF979F}" type="datetime1">
              <a:rPr lang="en-US"/>
              <a:pPr>
                <a:defRPr/>
              </a:pPr>
              <a:t>29-Nov-18</a:t>
            </a:fld>
            <a:endParaRPr lang="en-US"/>
          </a:p>
        </p:txBody>
      </p:sp>
      <p:sp>
        <p:nvSpPr>
          <p:cNvPr id="5" name="Footer Placeholder 4">
            <a:extLst>
              <a:ext uri="{FF2B5EF4-FFF2-40B4-BE49-F238E27FC236}">
                <a16:creationId xmlns:a16="http://schemas.microsoft.com/office/drawing/2014/main" xmlns="" id="{40E7D0FA-8E9B-4844-9D58-2CA59994BAFF}"/>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075E87BE-28BA-43DB-B2B8-88529416BABC}"/>
              </a:ext>
            </a:extLst>
          </p:cNvPr>
          <p:cNvSpPr>
            <a:spLocks noGrp="1"/>
          </p:cNvSpPr>
          <p:nvPr>
            <p:ph type="sldNum" sz="quarter" idx="12"/>
          </p:nvPr>
        </p:nvSpPr>
        <p:spPr/>
        <p:txBody>
          <a:bodyPr/>
          <a:lstStyle>
            <a:lvl1pPr>
              <a:defRPr/>
            </a:lvl1pPr>
          </a:lstStyle>
          <a:p>
            <a:pPr>
              <a:defRPr/>
            </a:pPr>
            <a:fld id="{6EB909EB-8272-4E22-B5E9-69EBD3F03957}" type="slidenum">
              <a:rPr lang="en-US" altLang="pt-BR"/>
              <a:pPr>
                <a:defRPr/>
              </a:pPr>
              <a:t>‹#›</a:t>
            </a:fld>
            <a:endParaRPr lang="en-US" altLang="pt-BR"/>
          </a:p>
        </p:txBody>
      </p:sp>
    </p:spTree>
    <p:extLst>
      <p:ext uri="{BB962C8B-B14F-4D97-AF65-F5344CB8AC3E}">
        <p14:creationId xmlns:p14="http://schemas.microsoft.com/office/powerpoint/2010/main" val="190230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xmlns="" id="{77934E32-D8E5-4782-909A-019D4D9FAC1C}"/>
              </a:ext>
            </a:extLst>
          </p:cNvPr>
          <p:cNvSpPr>
            <a:spLocks noGrp="1"/>
          </p:cNvSpPr>
          <p:nvPr>
            <p:ph type="dt" sz="half" idx="10"/>
          </p:nvPr>
        </p:nvSpPr>
        <p:spPr/>
        <p:txBody>
          <a:bodyPr/>
          <a:lstStyle>
            <a:lvl1pPr>
              <a:defRPr/>
            </a:lvl1pPr>
          </a:lstStyle>
          <a:p>
            <a:pPr>
              <a:defRPr/>
            </a:pPr>
            <a:fld id="{AD823556-8164-4F2E-892A-4630FBFF54BB}" type="datetime1">
              <a:rPr lang="en-US"/>
              <a:pPr>
                <a:defRPr/>
              </a:pPr>
              <a:t>29-Nov-18</a:t>
            </a:fld>
            <a:endParaRPr lang="en-US"/>
          </a:p>
        </p:txBody>
      </p:sp>
      <p:sp>
        <p:nvSpPr>
          <p:cNvPr id="5" name="Footer Placeholder 4">
            <a:extLst>
              <a:ext uri="{FF2B5EF4-FFF2-40B4-BE49-F238E27FC236}">
                <a16:creationId xmlns:a16="http://schemas.microsoft.com/office/drawing/2014/main" xmlns="" id="{BD7AAF30-F79B-496A-A350-76EDE717BB60}"/>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C40F2143-FA42-4923-820D-0D6FCDA6742F}"/>
              </a:ext>
            </a:extLst>
          </p:cNvPr>
          <p:cNvSpPr>
            <a:spLocks noGrp="1"/>
          </p:cNvSpPr>
          <p:nvPr>
            <p:ph type="sldNum" sz="quarter" idx="12"/>
          </p:nvPr>
        </p:nvSpPr>
        <p:spPr/>
        <p:txBody>
          <a:bodyPr/>
          <a:lstStyle>
            <a:lvl1pPr>
              <a:defRPr/>
            </a:lvl1pPr>
          </a:lstStyle>
          <a:p>
            <a:pPr>
              <a:defRPr/>
            </a:pPr>
            <a:fld id="{E9570179-AA29-41AD-AD20-E80ABD0506DB}" type="slidenum">
              <a:rPr lang="en-US" altLang="pt-BR"/>
              <a:pPr>
                <a:defRPr/>
              </a:pPr>
              <a:t>‹#›</a:t>
            </a:fld>
            <a:endParaRPr lang="en-US" altLang="pt-BR"/>
          </a:p>
        </p:txBody>
      </p:sp>
    </p:spTree>
    <p:extLst>
      <p:ext uri="{BB962C8B-B14F-4D97-AF65-F5344CB8AC3E}">
        <p14:creationId xmlns:p14="http://schemas.microsoft.com/office/powerpoint/2010/main" val="1759845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Título 6"/>
          <p:cNvSpPr>
            <a:spLocks noGrp="1"/>
          </p:cNvSpPr>
          <p:nvPr>
            <p:ph type="title"/>
          </p:nvPr>
        </p:nvSpPr>
        <p:spPr/>
        <p:txBody>
          <a:bodyPr/>
          <a:lstStyle/>
          <a:p>
            <a:r>
              <a:rPr lang="pt-BR"/>
              <a:t>Clique para editar o título mestre</a:t>
            </a:r>
            <a:endParaRPr lang="en-US"/>
          </a:p>
        </p:txBody>
      </p:sp>
      <p:sp>
        <p:nvSpPr>
          <p:cNvPr id="4" name="Date Placeholder 3">
            <a:extLst>
              <a:ext uri="{FF2B5EF4-FFF2-40B4-BE49-F238E27FC236}">
                <a16:creationId xmlns:a16="http://schemas.microsoft.com/office/drawing/2014/main" xmlns="" id="{CFB22FBF-FB59-4082-A43D-CE90DF8C45FA}"/>
              </a:ext>
            </a:extLst>
          </p:cNvPr>
          <p:cNvSpPr>
            <a:spLocks noGrp="1"/>
          </p:cNvSpPr>
          <p:nvPr>
            <p:ph type="dt" sz="half" idx="10"/>
          </p:nvPr>
        </p:nvSpPr>
        <p:spPr/>
        <p:txBody>
          <a:bodyPr/>
          <a:lstStyle>
            <a:lvl1pPr>
              <a:defRPr/>
            </a:lvl1pPr>
          </a:lstStyle>
          <a:p>
            <a:pPr>
              <a:defRPr/>
            </a:pPr>
            <a:fld id="{B34C8803-6A53-409C-AE4B-49C9F685CB8C}" type="datetime1">
              <a:rPr lang="en-US"/>
              <a:pPr>
                <a:defRPr/>
              </a:pPr>
              <a:t>29-Nov-18</a:t>
            </a:fld>
            <a:endParaRPr lang="en-US"/>
          </a:p>
        </p:txBody>
      </p:sp>
      <p:sp>
        <p:nvSpPr>
          <p:cNvPr id="5" name="Footer Placeholder 4">
            <a:extLst>
              <a:ext uri="{FF2B5EF4-FFF2-40B4-BE49-F238E27FC236}">
                <a16:creationId xmlns:a16="http://schemas.microsoft.com/office/drawing/2014/main" xmlns="" id="{D5DD97B5-6A1A-4853-899A-957489255C19}"/>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C92E36A0-0C10-4541-B464-A5AF19BD49DC}"/>
              </a:ext>
            </a:extLst>
          </p:cNvPr>
          <p:cNvSpPr>
            <a:spLocks noGrp="1"/>
          </p:cNvSpPr>
          <p:nvPr>
            <p:ph type="sldNum" sz="quarter" idx="12"/>
          </p:nvPr>
        </p:nvSpPr>
        <p:spPr/>
        <p:txBody>
          <a:bodyPr/>
          <a:lstStyle>
            <a:lvl1pPr>
              <a:defRPr/>
            </a:lvl1pPr>
          </a:lstStyle>
          <a:p>
            <a:pPr>
              <a:defRPr/>
            </a:pPr>
            <a:fld id="{444757EE-F2A9-4288-95B8-38ED5CC50614}" type="slidenum">
              <a:rPr lang="en-US" altLang="pt-BR"/>
              <a:pPr>
                <a:defRPr/>
              </a:pPr>
              <a:t>‹#›</a:t>
            </a:fld>
            <a:endParaRPr lang="en-US" altLang="pt-BR"/>
          </a:p>
        </p:txBody>
      </p:sp>
    </p:spTree>
    <p:extLst>
      <p:ext uri="{BB962C8B-B14F-4D97-AF65-F5344CB8AC3E}">
        <p14:creationId xmlns:p14="http://schemas.microsoft.com/office/powerpoint/2010/main" val="785309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xmlns="" id="{E8F3EBA8-AB37-47DC-A9C8-80196B036E33}"/>
              </a:ext>
            </a:extLst>
          </p:cNvPr>
          <p:cNvSpPr>
            <a:spLocks noGrp="1"/>
          </p:cNvSpPr>
          <p:nvPr>
            <p:ph type="dt" sz="half" idx="10"/>
          </p:nvPr>
        </p:nvSpPr>
        <p:spPr/>
        <p:txBody>
          <a:bodyPr/>
          <a:lstStyle>
            <a:lvl1pPr>
              <a:defRPr/>
            </a:lvl1pPr>
          </a:lstStyle>
          <a:p>
            <a:pPr>
              <a:defRPr/>
            </a:pPr>
            <a:fld id="{3542B2D5-675A-4DF1-A57E-4572C17E4FF9}" type="datetime1">
              <a:rPr lang="en-US"/>
              <a:pPr>
                <a:defRPr/>
              </a:pPr>
              <a:t>29-Nov-18</a:t>
            </a:fld>
            <a:endParaRPr lang="en-US"/>
          </a:p>
        </p:txBody>
      </p:sp>
      <p:sp>
        <p:nvSpPr>
          <p:cNvPr id="5" name="Footer Placeholder 4">
            <a:extLst>
              <a:ext uri="{FF2B5EF4-FFF2-40B4-BE49-F238E27FC236}">
                <a16:creationId xmlns:a16="http://schemas.microsoft.com/office/drawing/2014/main" xmlns="" id="{0A679D56-D355-4C37-BC2D-8A1A6808F2AA}"/>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C8E52EA6-BC62-431D-B001-C62580F5FF8A}"/>
              </a:ext>
            </a:extLst>
          </p:cNvPr>
          <p:cNvSpPr>
            <a:spLocks noGrp="1"/>
          </p:cNvSpPr>
          <p:nvPr>
            <p:ph type="sldNum" sz="quarter" idx="12"/>
          </p:nvPr>
        </p:nvSpPr>
        <p:spPr/>
        <p:txBody>
          <a:bodyPr/>
          <a:lstStyle>
            <a:lvl1pPr>
              <a:defRPr/>
            </a:lvl1pPr>
          </a:lstStyle>
          <a:p>
            <a:pPr>
              <a:defRPr/>
            </a:pPr>
            <a:fld id="{CEB3CA48-E0A3-48C8-886E-522E7F5B9C79}" type="slidenum">
              <a:rPr lang="en-US" altLang="pt-BR"/>
              <a:pPr>
                <a:defRPr/>
              </a:pPr>
              <a:t>‹#›</a:t>
            </a:fld>
            <a:endParaRPr lang="en-US" altLang="pt-BR"/>
          </a:p>
        </p:txBody>
      </p:sp>
    </p:spTree>
    <p:extLst>
      <p:ext uri="{BB962C8B-B14F-4D97-AF65-F5344CB8AC3E}">
        <p14:creationId xmlns:p14="http://schemas.microsoft.com/office/powerpoint/2010/main" val="1197701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a:extLst>
              <a:ext uri="{FF2B5EF4-FFF2-40B4-BE49-F238E27FC236}">
                <a16:creationId xmlns:a16="http://schemas.microsoft.com/office/drawing/2014/main" xmlns="" id="{622CA95C-C307-458E-9E17-398E7B5B4B16}"/>
              </a:ext>
            </a:extLst>
          </p:cNvPr>
          <p:cNvSpPr>
            <a:spLocks noGrp="1"/>
          </p:cNvSpPr>
          <p:nvPr>
            <p:ph type="dt" sz="half" idx="10"/>
          </p:nvPr>
        </p:nvSpPr>
        <p:spPr/>
        <p:txBody>
          <a:bodyPr/>
          <a:lstStyle>
            <a:lvl1pPr>
              <a:defRPr/>
            </a:lvl1pPr>
          </a:lstStyle>
          <a:p>
            <a:pPr>
              <a:defRPr/>
            </a:pPr>
            <a:fld id="{B6AB770A-5EEB-48D0-A8F4-20C9790FDEAB}" type="datetime1">
              <a:rPr lang="en-US"/>
              <a:pPr>
                <a:defRPr/>
              </a:pPr>
              <a:t>29-Nov-18</a:t>
            </a:fld>
            <a:endParaRPr lang="en-US"/>
          </a:p>
        </p:txBody>
      </p:sp>
      <p:sp>
        <p:nvSpPr>
          <p:cNvPr id="5" name="Footer Placeholder 4">
            <a:extLst>
              <a:ext uri="{FF2B5EF4-FFF2-40B4-BE49-F238E27FC236}">
                <a16:creationId xmlns:a16="http://schemas.microsoft.com/office/drawing/2014/main" xmlns="" id="{125BDE1B-16F5-45EB-A46D-A3C247362E7E}"/>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2855D11A-9377-4849-980B-909E77280A97}"/>
              </a:ext>
            </a:extLst>
          </p:cNvPr>
          <p:cNvSpPr>
            <a:spLocks noGrp="1"/>
          </p:cNvSpPr>
          <p:nvPr>
            <p:ph type="sldNum" sz="quarter" idx="12"/>
          </p:nvPr>
        </p:nvSpPr>
        <p:spPr/>
        <p:txBody>
          <a:bodyPr/>
          <a:lstStyle>
            <a:lvl1pPr>
              <a:defRPr/>
            </a:lvl1pPr>
          </a:lstStyle>
          <a:p>
            <a:pPr>
              <a:defRPr/>
            </a:pPr>
            <a:fld id="{592D27BA-D579-41AF-9689-037165FA7F70}" type="slidenum">
              <a:rPr lang="en-US" altLang="pt-BR"/>
              <a:pPr>
                <a:defRPr/>
              </a:pPr>
              <a:t>‹#›</a:t>
            </a:fld>
            <a:endParaRPr lang="en-US" altLang="pt-BR"/>
          </a:p>
        </p:txBody>
      </p:sp>
    </p:spTree>
    <p:extLst>
      <p:ext uri="{BB962C8B-B14F-4D97-AF65-F5344CB8AC3E}">
        <p14:creationId xmlns:p14="http://schemas.microsoft.com/office/powerpoint/2010/main" val="1818673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3">
            <a:extLst>
              <a:ext uri="{FF2B5EF4-FFF2-40B4-BE49-F238E27FC236}">
                <a16:creationId xmlns:a16="http://schemas.microsoft.com/office/drawing/2014/main" xmlns="" id="{1C403AD5-82BF-4348-90EF-B96DBE0BB0FB}"/>
              </a:ext>
            </a:extLst>
          </p:cNvPr>
          <p:cNvSpPr>
            <a:spLocks noGrp="1"/>
          </p:cNvSpPr>
          <p:nvPr>
            <p:ph type="dt" sz="half" idx="10"/>
          </p:nvPr>
        </p:nvSpPr>
        <p:spPr/>
        <p:txBody>
          <a:bodyPr/>
          <a:lstStyle>
            <a:lvl1pPr>
              <a:defRPr/>
            </a:lvl1pPr>
          </a:lstStyle>
          <a:p>
            <a:pPr>
              <a:defRPr/>
            </a:pPr>
            <a:fld id="{D6A18E9C-F88C-4CA4-9BD6-85AC0E97DDD7}" type="datetime1">
              <a:rPr lang="en-US"/>
              <a:pPr>
                <a:defRPr/>
              </a:pPr>
              <a:t>29-Nov-18</a:t>
            </a:fld>
            <a:endParaRPr lang="en-US"/>
          </a:p>
        </p:txBody>
      </p:sp>
      <p:sp>
        <p:nvSpPr>
          <p:cNvPr id="6" name="Footer Placeholder 4">
            <a:extLst>
              <a:ext uri="{FF2B5EF4-FFF2-40B4-BE49-F238E27FC236}">
                <a16:creationId xmlns:a16="http://schemas.microsoft.com/office/drawing/2014/main" xmlns="" id="{CB3F6FC5-95BD-40B3-A0BC-91B593246CF2}"/>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7" name="Slide Number Placeholder 5">
            <a:extLst>
              <a:ext uri="{FF2B5EF4-FFF2-40B4-BE49-F238E27FC236}">
                <a16:creationId xmlns:a16="http://schemas.microsoft.com/office/drawing/2014/main" xmlns="" id="{CDEAB683-1678-474B-95C6-A6A0209554DD}"/>
              </a:ext>
            </a:extLst>
          </p:cNvPr>
          <p:cNvSpPr>
            <a:spLocks noGrp="1"/>
          </p:cNvSpPr>
          <p:nvPr>
            <p:ph type="sldNum" sz="quarter" idx="12"/>
          </p:nvPr>
        </p:nvSpPr>
        <p:spPr/>
        <p:txBody>
          <a:bodyPr/>
          <a:lstStyle>
            <a:lvl1pPr>
              <a:defRPr/>
            </a:lvl1pPr>
          </a:lstStyle>
          <a:p>
            <a:pPr>
              <a:defRPr/>
            </a:pPr>
            <a:fld id="{6FB7D397-57A7-49FF-B3C7-9B38C9A7ECF4}" type="slidenum">
              <a:rPr lang="en-US" altLang="pt-BR"/>
              <a:pPr>
                <a:defRPr/>
              </a:pPr>
              <a:t>‹#›</a:t>
            </a:fld>
            <a:endParaRPr lang="en-US" altLang="pt-BR"/>
          </a:p>
        </p:txBody>
      </p:sp>
    </p:spTree>
    <p:extLst>
      <p:ext uri="{BB962C8B-B14F-4D97-AF65-F5344CB8AC3E}">
        <p14:creationId xmlns:p14="http://schemas.microsoft.com/office/powerpoint/2010/main" val="1840601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3">
            <a:extLst>
              <a:ext uri="{FF2B5EF4-FFF2-40B4-BE49-F238E27FC236}">
                <a16:creationId xmlns:a16="http://schemas.microsoft.com/office/drawing/2014/main" xmlns="" id="{1ACCE879-C581-4C4A-AD9D-8C880635578F}"/>
              </a:ext>
            </a:extLst>
          </p:cNvPr>
          <p:cNvSpPr>
            <a:spLocks noGrp="1"/>
          </p:cNvSpPr>
          <p:nvPr>
            <p:ph type="dt" sz="half" idx="10"/>
          </p:nvPr>
        </p:nvSpPr>
        <p:spPr/>
        <p:txBody>
          <a:bodyPr/>
          <a:lstStyle>
            <a:lvl1pPr>
              <a:defRPr/>
            </a:lvl1pPr>
          </a:lstStyle>
          <a:p>
            <a:pPr>
              <a:defRPr/>
            </a:pPr>
            <a:fld id="{AB139383-6062-42B4-BF74-3C76FEFEF71B}" type="datetime1">
              <a:rPr lang="en-US"/>
              <a:pPr>
                <a:defRPr/>
              </a:pPr>
              <a:t>29-Nov-18</a:t>
            </a:fld>
            <a:endParaRPr lang="en-US"/>
          </a:p>
        </p:txBody>
      </p:sp>
      <p:sp>
        <p:nvSpPr>
          <p:cNvPr id="8" name="Footer Placeholder 4">
            <a:extLst>
              <a:ext uri="{FF2B5EF4-FFF2-40B4-BE49-F238E27FC236}">
                <a16:creationId xmlns:a16="http://schemas.microsoft.com/office/drawing/2014/main" xmlns="" id="{A38A7A4D-C2D3-4180-8AC5-6D5CB6F95335}"/>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9" name="Slide Number Placeholder 5">
            <a:extLst>
              <a:ext uri="{FF2B5EF4-FFF2-40B4-BE49-F238E27FC236}">
                <a16:creationId xmlns:a16="http://schemas.microsoft.com/office/drawing/2014/main" xmlns="" id="{1B7BA126-4A47-4AE8-A91F-46DEDB4C4A95}"/>
              </a:ext>
            </a:extLst>
          </p:cNvPr>
          <p:cNvSpPr>
            <a:spLocks noGrp="1"/>
          </p:cNvSpPr>
          <p:nvPr>
            <p:ph type="sldNum" sz="quarter" idx="12"/>
          </p:nvPr>
        </p:nvSpPr>
        <p:spPr/>
        <p:txBody>
          <a:bodyPr/>
          <a:lstStyle>
            <a:lvl1pPr>
              <a:defRPr/>
            </a:lvl1pPr>
          </a:lstStyle>
          <a:p>
            <a:pPr>
              <a:defRPr/>
            </a:pPr>
            <a:fld id="{5304DBAE-2494-4483-9D52-AFA1CE05FBBE}" type="slidenum">
              <a:rPr lang="en-US" altLang="pt-BR"/>
              <a:pPr>
                <a:defRPr/>
              </a:pPr>
              <a:t>‹#›</a:t>
            </a:fld>
            <a:endParaRPr lang="en-US" altLang="pt-BR"/>
          </a:p>
        </p:txBody>
      </p:sp>
    </p:spTree>
    <p:extLst>
      <p:ext uri="{BB962C8B-B14F-4D97-AF65-F5344CB8AC3E}">
        <p14:creationId xmlns:p14="http://schemas.microsoft.com/office/powerpoint/2010/main" val="3632644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3">
            <a:extLst>
              <a:ext uri="{FF2B5EF4-FFF2-40B4-BE49-F238E27FC236}">
                <a16:creationId xmlns:a16="http://schemas.microsoft.com/office/drawing/2014/main" xmlns="" id="{846F5C5B-5208-4431-8B60-9F5F4F28EEB0}"/>
              </a:ext>
            </a:extLst>
          </p:cNvPr>
          <p:cNvSpPr>
            <a:spLocks noGrp="1"/>
          </p:cNvSpPr>
          <p:nvPr>
            <p:ph type="dt" sz="half" idx="10"/>
          </p:nvPr>
        </p:nvSpPr>
        <p:spPr/>
        <p:txBody>
          <a:bodyPr/>
          <a:lstStyle>
            <a:lvl1pPr>
              <a:defRPr/>
            </a:lvl1pPr>
          </a:lstStyle>
          <a:p>
            <a:pPr>
              <a:defRPr/>
            </a:pPr>
            <a:fld id="{B62C76B2-3DEC-492A-A603-8234E75DF957}" type="datetime1">
              <a:rPr lang="en-US"/>
              <a:pPr>
                <a:defRPr/>
              </a:pPr>
              <a:t>29-Nov-18</a:t>
            </a:fld>
            <a:endParaRPr lang="en-US"/>
          </a:p>
        </p:txBody>
      </p:sp>
      <p:sp>
        <p:nvSpPr>
          <p:cNvPr id="4" name="Footer Placeholder 4">
            <a:extLst>
              <a:ext uri="{FF2B5EF4-FFF2-40B4-BE49-F238E27FC236}">
                <a16:creationId xmlns:a16="http://schemas.microsoft.com/office/drawing/2014/main" xmlns="" id="{5F489139-C61D-4C5D-8B12-34474C5AB2C8}"/>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5" name="Slide Number Placeholder 5">
            <a:extLst>
              <a:ext uri="{FF2B5EF4-FFF2-40B4-BE49-F238E27FC236}">
                <a16:creationId xmlns:a16="http://schemas.microsoft.com/office/drawing/2014/main" xmlns="" id="{4DF7E8F0-2485-4253-BC8E-07FDA92B6B88}"/>
              </a:ext>
            </a:extLst>
          </p:cNvPr>
          <p:cNvSpPr>
            <a:spLocks noGrp="1"/>
          </p:cNvSpPr>
          <p:nvPr>
            <p:ph type="sldNum" sz="quarter" idx="12"/>
          </p:nvPr>
        </p:nvSpPr>
        <p:spPr/>
        <p:txBody>
          <a:bodyPr/>
          <a:lstStyle>
            <a:lvl1pPr>
              <a:defRPr/>
            </a:lvl1pPr>
          </a:lstStyle>
          <a:p>
            <a:pPr>
              <a:defRPr/>
            </a:pPr>
            <a:fld id="{CB35C5EE-9E14-4593-BB10-10F3A5A86950}" type="slidenum">
              <a:rPr lang="en-US" altLang="pt-BR"/>
              <a:pPr>
                <a:defRPr/>
              </a:pPr>
              <a:t>‹#›</a:t>
            </a:fld>
            <a:endParaRPr lang="en-US" altLang="pt-BR"/>
          </a:p>
        </p:txBody>
      </p:sp>
    </p:spTree>
    <p:extLst>
      <p:ext uri="{BB962C8B-B14F-4D97-AF65-F5344CB8AC3E}">
        <p14:creationId xmlns:p14="http://schemas.microsoft.com/office/powerpoint/2010/main" val="625318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B37F88F1-A017-4485-965E-4E6898BAA266}"/>
              </a:ext>
            </a:extLst>
          </p:cNvPr>
          <p:cNvSpPr>
            <a:spLocks noGrp="1"/>
          </p:cNvSpPr>
          <p:nvPr>
            <p:ph type="dt" sz="half" idx="10"/>
          </p:nvPr>
        </p:nvSpPr>
        <p:spPr/>
        <p:txBody>
          <a:bodyPr/>
          <a:lstStyle>
            <a:lvl1pPr>
              <a:defRPr/>
            </a:lvl1pPr>
          </a:lstStyle>
          <a:p>
            <a:pPr>
              <a:defRPr/>
            </a:pPr>
            <a:fld id="{021EE5EA-CA83-42EE-870F-55E77105A401}" type="datetime1">
              <a:rPr lang="en-US"/>
              <a:pPr>
                <a:defRPr/>
              </a:pPr>
              <a:t>29-Nov-18</a:t>
            </a:fld>
            <a:endParaRPr lang="en-US"/>
          </a:p>
        </p:txBody>
      </p:sp>
      <p:sp>
        <p:nvSpPr>
          <p:cNvPr id="3" name="Footer Placeholder 4">
            <a:extLst>
              <a:ext uri="{FF2B5EF4-FFF2-40B4-BE49-F238E27FC236}">
                <a16:creationId xmlns:a16="http://schemas.microsoft.com/office/drawing/2014/main" xmlns="" id="{5BCF63F8-8B50-4EFF-AFDF-6D45747EAD27}"/>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4" name="Slide Number Placeholder 5">
            <a:extLst>
              <a:ext uri="{FF2B5EF4-FFF2-40B4-BE49-F238E27FC236}">
                <a16:creationId xmlns:a16="http://schemas.microsoft.com/office/drawing/2014/main" xmlns="" id="{ED3476B3-4E3B-4AA3-BE3E-62C07028C36A}"/>
              </a:ext>
            </a:extLst>
          </p:cNvPr>
          <p:cNvSpPr>
            <a:spLocks noGrp="1"/>
          </p:cNvSpPr>
          <p:nvPr>
            <p:ph type="sldNum" sz="quarter" idx="12"/>
          </p:nvPr>
        </p:nvSpPr>
        <p:spPr/>
        <p:txBody>
          <a:bodyPr/>
          <a:lstStyle>
            <a:lvl1pPr>
              <a:defRPr/>
            </a:lvl1pPr>
          </a:lstStyle>
          <a:p>
            <a:pPr>
              <a:defRPr/>
            </a:pPr>
            <a:fld id="{B8E93C34-1DEF-4311-8939-A905B7DDBECC}" type="slidenum">
              <a:rPr lang="en-US" altLang="pt-BR"/>
              <a:pPr>
                <a:defRPr/>
              </a:pPr>
              <a:t>‹#›</a:t>
            </a:fld>
            <a:endParaRPr lang="en-US" altLang="pt-BR"/>
          </a:p>
        </p:txBody>
      </p:sp>
    </p:spTree>
    <p:extLst>
      <p:ext uri="{BB962C8B-B14F-4D97-AF65-F5344CB8AC3E}">
        <p14:creationId xmlns:p14="http://schemas.microsoft.com/office/powerpoint/2010/main" val="3454417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3">
            <a:extLst>
              <a:ext uri="{FF2B5EF4-FFF2-40B4-BE49-F238E27FC236}">
                <a16:creationId xmlns:a16="http://schemas.microsoft.com/office/drawing/2014/main" xmlns="" id="{189C59F1-F48A-4A32-8C4A-E901220C0D55}"/>
              </a:ext>
            </a:extLst>
          </p:cNvPr>
          <p:cNvSpPr>
            <a:spLocks noGrp="1"/>
          </p:cNvSpPr>
          <p:nvPr>
            <p:ph type="dt" sz="half" idx="10"/>
          </p:nvPr>
        </p:nvSpPr>
        <p:spPr/>
        <p:txBody>
          <a:bodyPr/>
          <a:lstStyle>
            <a:lvl1pPr>
              <a:defRPr/>
            </a:lvl1pPr>
          </a:lstStyle>
          <a:p>
            <a:pPr>
              <a:defRPr/>
            </a:pPr>
            <a:fld id="{1854CB3A-C855-45CF-BCC3-CF4C332C8A0C}" type="datetime1">
              <a:rPr lang="en-US"/>
              <a:pPr>
                <a:defRPr/>
              </a:pPr>
              <a:t>29-Nov-18</a:t>
            </a:fld>
            <a:endParaRPr lang="en-US"/>
          </a:p>
        </p:txBody>
      </p:sp>
      <p:sp>
        <p:nvSpPr>
          <p:cNvPr id="6" name="Footer Placeholder 4">
            <a:extLst>
              <a:ext uri="{FF2B5EF4-FFF2-40B4-BE49-F238E27FC236}">
                <a16:creationId xmlns:a16="http://schemas.microsoft.com/office/drawing/2014/main" xmlns="" id="{2D4200EB-1A43-4991-A919-ADE17991BEC7}"/>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7" name="Slide Number Placeholder 5">
            <a:extLst>
              <a:ext uri="{FF2B5EF4-FFF2-40B4-BE49-F238E27FC236}">
                <a16:creationId xmlns:a16="http://schemas.microsoft.com/office/drawing/2014/main" xmlns="" id="{42FA73B2-A28E-44BB-AC25-9887FA11AEBB}"/>
              </a:ext>
            </a:extLst>
          </p:cNvPr>
          <p:cNvSpPr>
            <a:spLocks noGrp="1"/>
          </p:cNvSpPr>
          <p:nvPr>
            <p:ph type="sldNum" sz="quarter" idx="12"/>
          </p:nvPr>
        </p:nvSpPr>
        <p:spPr/>
        <p:txBody>
          <a:bodyPr/>
          <a:lstStyle>
            <a:lvl1pPr>
              <a:defRPr/>
            </a:lvl1pPr>
          </a:lstStyle>
          <a:p>
            <a:pPr>
              <a:defRPr/>
            </a:pPr>
            <a:fld id="{C5A256E1-E0C8-4268-8509-A5AFA59658A4}" type="slidenum">
              <a:rPr lang="en-US" altLang="pt-BR"/>
              <a:pPr>
                <a:defRPr/>
              </a:pPr>
              <a:t>‹#›</a:t>
            </a:fld>
            <a:endParaRPr lang="en-US" altLang="pt-BR"/>
          </a:p>
        </p:txBody>
      </p:sp>
    </p:spTree>
    <p:extLst>
      <p:ext uri="{BB962C8B-B14F-4D97-AF65-F5344CB8AC3E}">
        <p14:creationId xmlns:p14="http://schemas.microsoft.com/office/powerpoint/2010/main" val="3196690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t-BR" noProof="0"/>
              <a:t>Clique no ícone para adicionar uma imagem</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3">
            <a:extLst>
              <a:ext uri="{FF2B5EF4-FFF2-40B4-BE49-F238E27FC236}">
                <a16:creationId xmlns:a16="http://schemas.microsoft.com/office/drawing/2014/main" xmlns="" id="{EC01C20A-5BF1-45B8-98BD-28802E2075B8}"/>
              </a:ext>
            </a:extLst>
          </p:cNvPr>
          <p:cNvSpPr>
            <a:spLocks noGrp="1"/>
          </p:cNvSpPr>
          <p:nvPr>
            <p:ph type="dt" sz="half" idx="10"/>
          </p:nvPr>
        </p:nvSpPr>
        <p:spPr/>
        <p:txBody>
          <a:bodyPr/>
          <a:lstStyle>
            <a:lvl1pPr>
              <a:defRPr/>
            </a:lvl1pPr>
          </a:lstStyle>
          <a:p>
            <a:pPr>
              <a:defRPr/>
            </a:pPr>
            <a:fld id="{3189F861-AB44-4BBC-8A17-98CF3ECE67B6}" type="datetime1">
              <a:rPr lang="en-US"/>
              <a:pPr>
                <a:defRPr/>
              </a:pPr>
              <a:t>29-Nov-18</a:t>
            </a:fld>
            <a:endParaRPr lang="en-US"/>
          </a:p>
        </p:txBody>
      </p:sp>
      <p:sp>
        <p:nvSpPr>
          <p:cNvPr id="6" name="Footer Placeholder 4">
            <a:extLst>
              <a:ext uri="{FF2B5EF4-FFF2-40B4-BE49-F238E27FC236}">
                <a16:creationId xmlns:a16="http://schemas.microsoft.com/office/drawing/2014/main" xmlns="" id="{D18429EB-3087-42C2-8AEB-DDEDD06D07F1}"/>
              </a:ext>
            </a:extLst>
          </p:cNvPr>
          <p:cNvSpPr>
            <a:spLocks noGrp="1"/>
          </p:cNvSpPr>
          <p:nvPr>
            <p:ph type="ftr" sz="quarter" idx="11"/>
          </p:nvPr>
        </p:nvSpPr>
        <p:spPr/>
        <p:txBody>
          <a:bodyPr/>
          <a:lstStyle>
            <a:lvl1pPr>
              <a:defRPr/>
            </a:lvl1pPr>
          </a:lstStyle>
          <a:p>
            <a:pPr>
              <a:defRPr/>
            </a:pPr>
            <a:r>
              <a:rPr lang="en-US"/>
              <a:t>[Your Organization Name]</a:t>
            </a:r>
            <a:endParaRPr lang="en-US" dirty="0"/>
          </a:p>
        </p:txBody>
      </p:sp>
      <p:sp>
        <p:nvSpPr>
          <p:cNvPr id="7" name="Slide Number Placeholder 5">
            <a:extLst>
              <a:ext uri="{FF2B5EF4-FFF2-40B4-BE49-F238E27FC236}">
                <a16:creationId xmlns:a16="http://schemas.microsoft.com/office/drawing/2014/main" xmlns="" id="{F5BDD67F-BB11-4A69-8196-C92DCB5B436E}"/>
              </a:ext>
            </a:extLst>
          </p:cNvPr>
          <p:cNvSpPr>
            <a:spLocks noGrp="1"/>
          </p:cNvSpPr>
          <p:nvPr>
            <p:ph type="sldNum" sz="quarter" idx="12"/>
          </p:nvPr>
        </p:nvSpPr>
        <p:spPr/>
        <p:txBody>
          <a:bodyPr/>
          <a:lstStyle>
            <a:lvl1pPr>
              <a:defRPr/>
            </a:lvl1pPr>
          </a:lstStyle>
          <a:p>
            <a:pPr>
              <a:defRPr/>
            </a:pPr>
            <a:fld id="{12525943-52A8-4A27-A996-E9F499A19D11}" type="slidenum">
              <a:rPr lang="en-US" altLang="pt-BR"/>
              <a:pPr>
                <a:defRPr/>
              </a:pPr>
              <a:t>‹#›</a:t>
            </a:fld>
            <a:endParaRPr lang="en-US" altLang="pt-BR"/>
          </a:p>
        </p:txBody>
      </p:sp>
    </p:spTree>
    <p:extLst>
      <p:ext uri="{BB962C8B-B14F-4D97-AF65-F5344CB8AC3E}">
        <p14:creationId xmlns:p14="http://schemas.microsoft.com/office/powerpoint/2010/main" val="3821661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9EBFAD01-052D-455B-B0A2-7B8CA4C3809F}"/>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altLang="pt-BR"/>
              <a:t>Clique para editar o título mestre</a:t>
            </a:r>
            <a:endParaRPr lang="en-US" altLang="pt-BR"/>
          </a:p>
        </p:txBody>
      </p:sp>
      <p:sp>
        <p:nvSpPr>
          <p:cNvPr id="1027" name="Text Placeholder 2">
            <a:extLst>
              <a:ext uri="{FF2B5EF4-FFF2-40B4-BE49-F238E27FC236}">
                <a16:creationId xmlns:a16="http://schemas.microsoft.com/office/drawing/2014/main" xmlns="" id="{365160DB-EB65-4678-9404-BF1E9CD7C0F4}"/>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altLang="pt-BR"/>
              <a:t>Clique para editar o texto mestre</a:t>
            </a:r>
          </a:p>
          <a:p>
            <a:pPr lvl="1"/>
            <a:r>
              <a:rPr lang="pt-BR" altLang="pt-BR"/>
              <a:t>Segundo nível</a:t>
            </a:r>
          </a:p>
          <a:p>
            <a:pPr lvl="2"/>
            <a:r>
              <a:rPr lang="pt-BR" altLang="pt-BR"/>
              <a:t>Terceiro nível</a:t>
            </a:r>
          </a:p>
          <a:p>
            <a:pPr lvl="3"/>
            <a:r>
              <a:rPr lang="pt-BR" altLang="pt-BR"/>
              <a:t>Quarto nível</a:t>
            </a:r>
          </a:p>
          <a:p>
            <a:pPr lvl="4"/>
            <a:r>
              <a:rPr lang="pt-BR" altLang="pt-BR"/>
              <a:t>Quinto nível</a:t>
            </a:r>
            <a:endParaRPr lang="en-US" altLang="pt-BR"/>
          </a:p>
        </p:txBody>
      </p:sp>
      <p:sp>
        <p:nvSpPr>
          <p:cNvPr id="4" name="Date Placeholder 3">
            <a:extLst>
              <a:ext uri="{FF2B5EF4-FFF2-40B4-BE49-F238E27FC236}">
                <a16:creationId xmlns:a16="http://schemas.microsoft.com/office/drawing/2014/main" xmlns="" id="{A7F5D1A1-3B42-41C9-A7FA-B0973651250F}"/>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6CC7E01-8D77-4132-A724-92C14E251E6D}" type="datetime1">
              <a:rPr lang="en-US"/>
              <a:pPr>
                <a:defRPr/>
              </a:pPr>
              <a:t>29-Nov-18</a:t>
            </a:fld>
            <a:endParaRPr lang="en-US"/>
          </a:p>
        </p:txBody>
      </p:sp>
      <p:sp>
        <p:nvSpPr>
          <p:cNvPr id="5" name="Footer Placeholder 4">
            <a:extLst>
              <a:ext uri="{FF2B5EF4-FFF2-40B4-BE49-F238E27FC236}">
                <a16:creationId xmlns:a16="http://schemas.microsoft.com/office/drawing/2014/main" xmlns="" id="{2BA9818E-382E-4375-AA3E-1001A655C9E4}"/>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[Your Organization Name]</a:t>
            </a:r>
            <a:endParaRPr lang="en-US" dirty="0"/>
          </a:p>
        </p:txBody>
      </p:sp>
      <p:sp>
        <p:nvSpPr>
          <p:cNvPr id="6" name="Slide Number Placeholder 5">
            <a:extLst>
              <a:ext uri="{FF2B5EF4-FFF2-40B4-BE49-F238E27FC236}">
                <a16:creationId xmlns:a16="http://schemas.microsoft.com/office/drawing/2014/main" xmlns="" id="{5A9DF17F-C34B-44E7-8524-D45CBB4296F5}"/>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9B41EB7E-DEF2-4267-B35F-53CF090BA2ED}" type="slidenum">
              <a:rPr lang="en-US" altLang="pt-BR"/>
              <a:pPr>
                <a:defRPr/>
              </a:pPr>
              <a:t>‹#›</a:t>
            </a:fld>
            <a:endParaRPr lang="en-US" alt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ítulo 1">
            <a:extLst>
              <a:ext uri="{FF2B5EF4-FFF2-40B4-BE49-F238E27FC236}">
                <a16:creationId xmlns:a16="http://schemas.microsoft.com/office/drawing/2014/main" xmlns="" id="{F0CC5FB9-0655-451E-BDB2-ECB1F5BAF954}"/>
              </a:ext>
            </a:extLst>
          </p:cNvPr>
          <p:cNvSpPr>
            <a:spLocks noGrp="1"/>
          </p:cNvSpPr>
          <p:nvPr>
            <p:ph type="ctrTitle"/>
          </p:nvPr>
        </p:nvSpPr>
        <p:spPr/>
        <p:txBody>
          <a:bodyPr anchor="ctr"/>
          <a:lstStyle/>
          <a:p>
            <a:r>
              <a:rPr lang="en-US" altLang="pt-BR" dirty="0"/>
              <a:t>[</a:t>
            </a:r>
            <a:r>
              <a:rPr lang="nl-NL" dirty="0"/>
              <a:t>Naam van uw organisatie]</a:t>
            </a:r>
          </a:p>
        </p:txBody>
      </p:sp>
      <p:sp>
        <p:nvSpPr>
          <p:cNvPr id="3075" name="Subtítulo 2">
            <a:extLst>
              <a:ext uri="{FF2B5EF4-FFF2-40B4-BE49-F238E27FC236}">
                <a16:creationId xmlns:a16="http://schemas.microsoft.com/office/drawing/2014/main" xmlns="" id="{8F23279A-9425-4343-8FFA-D74C4992D7B4}"/>
              </a:ext>
            </a:extLst>
          </p:cNvPr>
          <p:cNvSpPr>
            <a:spLocks noGrp="1"/>
          </p:cNvSpPr>
          <p:nvPr>
            <p:ph type="subTitle" idx="1"/>
          </p:nvPr>
        </p:nvSpPr>
        <p:spPr/>
        <p:txBody>
          <a:bodyPr/>
          <a:lstStyle/>
          <a:p>
            <a:pPr algn="r" eaLnBrk="1" hangingPunct="1"/>
            <a:r>
              <a:rPr lang="en-US" altLang="pt-BR" dirty="0"/>
              <a:t>[</a:t>
            </a:r>
            <a:r>
              <a:rPr lang="nl-NL" altLang="pt-BR" dirty="0"/>
              <a:t>Het motto van uw organisatie</a:t>
            </a:r>
            <a:r>
              <a:rPr lang="en-US" altLang="pt-BR"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ítulo 6">
            <a:extLst>
              <a:ext uri="{FF2B5EF4-FFF2-40B4-BE49-F238E27FC236}">
                <a16:creationId xmlns:a16="http://schemas.microsoft.com/office/drawing/2014/main" xmlns="" id="{2FE5BFB8-E897-46EA-B320-1BEF1F0664FB}"/>
              </a:ext>
            </a:extLst>
          </p:cNvPr>
          <p:cNvSpPr>
            <a:spLocks noGrp="1"/>
          </p:cNvSpPr>
          <p:nvPr>
            <p:ph type="title"/>
          </p:nvPr>
        </p:nvSpPr>
        <p:spPr>
          <a:xfrm>
            <a:off x="623888" y="1709738"/>
            <a:ext cx="7886700" cy="2852737"/>
          </a:xfrm>
        </p:spPr>
        <p:txBody>
          <a:bodyPr anchor="ctr"/>
          <a:lstStyle/>
          <a:p>
            <a:pPr algn="ctr" eaLnBrk="1" hangingPunct="1"/>
            <a:r>
              <a:rPr lang="en-US" altLang="pt-BR" dirty="0" err="1"/>
              <a:t>Vragen</a:t>
            </a:r>
            <a:r>
              <a:rPr lang="en-US" altLang="pt-BR" dirty="0"/>
              <a:t>?</a:t>
            </a:r>
          </a:p>
        </p:txBody>
      </p:sp>
      <p:sp>
        <p:nvSpPr>
          <p:cNvPr id="21507" name="Espaço Reservado para Texto 7">
            <a:extLst>
              <a:ext uri="{FF2B5EF4-FFF2-40B4-BE49-F238E27FC236}">
                <a16:creationId xmlns:a16="http://schemas.microsoft.com/office/drawing/2014/main" xmlns="" id="{47E45063-AFD8-4A89-8D18-BAB9787C1D2D}"/>
              </a:ext>
            </a:extLst>
          </p:cNvPr>
          <p:cNvSpPr>
            <a:spLocks noGrp="1"/>
          </p:cNvSpPr>
          <p:nvPr>
            <p:ph type="body" idx="1"/>
          </p:nvPr>
        </p:nvSpPr>
        <p:spPr>
          <a:xfrm>
            <a:off x="623888" y="4589463"/>
            <a:ext cx="7886700" cy="1500187"/>
          </a:xfrm>
        </p:spPr>
        <p:txBody>
          <a:bodyPr/>
          <a:lstStyle/>
          <a:p>
            <a:pPr algn="r" eaLnBrk="1" hangingPunct="1"/>
            <a:endParaRPr lang="pt-BR" altLang="pt-BR" dirty="0"/>
          </a:p>
        </p:txBody>
      </p:sp>
      <p:sp>
        <p:nvSpPr>
          <p:cNvPr id="4" name="Espaço Reservado para Data 3">
            <a:extLst>
              <a:ext uri="{FF2B5EF4-FFF2-40B4-BE49-F238E27FC236}">
                <a16:creationId xmlns:a16="http://schemas.microsoft.com/office/drawing/2014/main" xmlns="" id="{1B348720-3F50-446E-A570-8DD64C4EF97A}"/>
              </a:ext>
            </a:extLst>
          </p:cNvPr>
          <p:cNvSpPr>
            <a:spLocks noGrp="1"/>
          </p:cNvSpPr>
          <p:nvPr>
            <p:ph type="dt" sz="quarter" idx="10"/>
          </p:nvPr>
        </p:nvSpPr>
        <p:spPr/>
        <p:txBody>
          <a:bodyPr/>
          <a:lstStyle/>
          <a:p>
            <a:pPr>
              <a:defRPr/>
            </a:pPr>
            <a:fld id="{75F86C6F-68C2-4389-B2EE-0BC77B373C4F}" type="datetime1">
              <a:rPr lang="en-US"/>
              <a:pPr>
                <a:defRPr/>
              </a:pPr>
              <a:t>29-Nov-18</a:t>
            </a:fld>
            <a:endParaRPr lang="en-US"/>
          </a:p>
        </p:txBody>
      </p:sp>
      <p:sp>
        <p:nvSpPr>
          <p:cNvPr id="5" name="Espaço Reservado para Rodapé 4">
            <a:extLst>
              <a:ext uri="{FF2B5EF4-FFF2-40B4-BE49-F238E27FC236}">
                <a16:creationId xmlns:a16="http://schemas.microsoft.com/office/drawing/2014/main" xmlns="" id="{788EE224-5CE3-42FE-AA87-3E3D2EF8C2F7}"/>
              </a:ext>
            </a:extLst>
          </p:cNvPr>
          <p:cNvSpPr>
            <a:spLocks noGrp="1"/>
          </p:cNvSpPr>
          <p:nvPr>
            <p:ph type="ftr" sz="quarter" idx="11"/>
          </p:nvPr>
        </p:nvSpPr>
        <p:spPr/>
        <p:txBody>
          <a:bodyPr/>
          <a:lstStyle/>
          <a:p>
            <a:pPr>
              <a:defRPr/>
            </a:pPr>
            <a:r>
              <a:rPr lang="en-US" dirty="0"/>
              <a:t>[Naam van </a:t>
            </a:r>
            <a:r>
              <a:rPr lang="en-US" dirty="0" err="1"/>
              <a:t>uw</a:t>
            </a:r>
            <a:r>
              <a:rPr lang="en-US" dirty="0"/>
              <a:t> </a:t>
            </a:r>
            <a:r>
              <a:rPr lang="en-US" dirty="0" err="1"/>
              <a:t>organisatie</a:t>
            </a:r>
            <a:r>
              <a:rPr lang="en-US" dirty="0"/>
              <a:t>]</a:t>
            </a:r>
          </a:p>
        </p:txBody>
      </p:sp>
      <p:sp>
        <p:nvSpPr>
          <p:cNvPr id="21510" name="Espaço Reservado para Número de Slide 5">
            <a:extLst>
              <a:ext uri="{FF2B5EF4-FFF2-40B4-BE49-F238E27FC236}">
                <a16:creationId xmlns:a16="http://schemas.microsoft.com/office/drawing/2014/main" xmlns="" id="{A09FF876-ED58-4C56-A3C1-4971ED66A5A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A4C32CBF-172B-4A60-9AB2-EFA3A5C50B91}" type="slidenum">
              <a:rPr lang="en-US" altLang="pt-BR" sz="1200" smtClean="0">
                <a:solidFill>
                  <a:srgbClr val="898989"/>
                </a:solidFill>
              </a:rPr>
              <a:pPr>
                <a:lnSpc>
                  <a:spcPct val="100000"/>
                </a:lnSpc>
                <a:spcBef>
                  <a:spcPct val="0"/>
                </a:spcBef>
                <a:buFontTx/>
                <a:buNone/>
              </a:pPr>
              <a:t>10</a:t>
            </a:fld>
            <a:endParaRPr lang="en-US" altLang="pt-BR"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6">
            <a:extLst>
              <a:ext uri="{FF2B5EF4-FFF2-40B4-BE49-F238E27FC236}">
                <a16:creationId xmlns:a16="http://schemas.microsoft.com/office/drawing/2014/main" xmlns="" id="{6412AE56-137B-4E03-9169-4FBA99E788A8}"/>
              </a:ext>
            </a:extLst>
          </p:cNvPr>
          <p:cNvSpPr>
            <a:spLocks noGrp="1"/>
          </p:cNvSpPr>
          <p:nvPr>
            <p:ph type="title"/>
          </p:nvPr>
        </p:nvSpPr>
        <p:spPr>
          <a:xfrm>
            <a:off x="623888" y="1709738"/>
            <a:ext cx="7886700" cy="2852737"/>
          </a:xfrm>
        </p:spPr>
        <p:txBody>
          <a:bodyPr anchor="ctr"/>
          <a:lstStyle/>
          <a:p>
            <a:pPr algn="ctr" eaLnBrk="1" hangingPunct="1"/>
            <a:r>
              <a:rPr lang="en-US" altLang="pt-BR" dirty="0"/>
              <a:t>Dank u!</a:t>
            </a:r>
          </a:p>
        </p:txBody>
      </p:sp>
      <p:sp>
        <p:nvSpPr>
          <p:cNvPr id="22531" name="Espaço Reservado para Texto 7">
            <a:extLst>
              <a:ext uri="{FF2B5EF4-FFF2-40B4-BE49-F238E27FC236}">
                <a16:creationId xmlns:a16="http://schemas.microsoft.com/office/drawing/2014/main" xmlns="" id="{ECC2D055-01ED-4A48-8660-3909FD423E3E}"/>
              </a:ext>
            </a:extLst>
          </p:cNvPr>
          <p:cNvSpPr>
            <a:spLocks noGrp="1"/>
          </p:cNvSpPr>
          <p:nvPr>
            <p:ph type="body" idx="1"/>
          </p:nvPr>
        </p:nvSpPr>
        <p:spPr>
          <a:xfrm>
            <a:off x="623888" y="4589463"/>
            <a:ext cx="7886700" cy="1500187"/>
          </a:xfrm>
        </p:spPr>
        <p:txBody>
          <a:bodyPr/>
          <a:lstStyle/>
          <a:p>
            <a:pPr algn="r" eaLnBrk="1" hangingPunct="1"/>
            <a:r>
              <a:rPr lang="en-US" altLang="pt-BR" dirty="0"/>
              <a:t>[</a:t>
            </a:r>
            <a:r>
              <a:rPr lang="nl-NL" altLang="pt-BR" dirty="0"/>
              <a:t>Naam van de spreker</a:t>
            </a:r>
            <a:r>
              <a:rPr lang="en-US" altLang="pt-BR" dirty="0"/>
              <a:t>], [</a:t>
            </a:r>
            <a:r>
              <a:rPr lang="nl-NL" altLang="pt-BR" dirty="0"/>
              <a:t>Functienaam van de spreker</a:t>
            </a:r>
            <a:r>
              <a:rPr lang="en-US" altLang="pt-BR" dirty="0"/>
              <a:t>]</a:t>
            </a:r>
          </a:p>
          <a:p>
            <a:pPr algn="r" eaLnBrk="1" hangingPunct="1"/>
            <a:endParaRPr lang="en-US" altLang="pt-BR" dirty="0"/>
          </a:p>
          <a:p>
            <a:pPr algn="r" eaLnBrk="1" hangingPunct="1"/>
            <a:r>
              <a:rPr lang="en-US" altLang="pt-BR" dirty="0"/>
              <a:t>[</a:t>
            </a:r>
            <a:r>
              <a:rPr lang="nl-NL" altLang="pt-BR" dirty="0"/>
              <a:t>De contactkanalen van uw organisatie</a:t>
            </a:r>
            <a:r>
              <a:rPr lang="en-US" altLang="pt-BR" dirty="0"/>
              <a:t>]</a:t>
            </a:r>
          </a:p>
        </p:txBody>
      </p:sp>
      <p:sp>
        <p:nvSpPr>
          <p:cNvPr id="4" name="Espaço Reservado para Data 3">
            <a:extLst>
              <a:ext uri="{FF2B5EF4-FFF2-40B4-BE49-F238E27FC236}">
                <a16:creationId xmlns:a16="http://schemas.microsoft.com/office/drawing/2014/main" xmlns="" id="{0862BBE8-2348-4BF6-9FD3-B75E4B52B5F5}"/>
              </a:ext>
            </a:extLst>
          </p:cNvPr>
          <p:cNvSpPr>
            <a:spLocks noGrp="1"/>
          </p:cNvSpPr>
          <p:nvPr>
            <p:ph type="dt" sz="quarter" idx="10"/>
          </p:nvPr>
        </p:nvSpPr>
        <p:spPr/>
        <p:txBody>
          <a:bodyPr/>
          <a:lstStyle/>
          <a:p>
            <a:pPr>
              <a:defRPr/>
            </a:pPr>
            <a:fld id="{75F86C6F-68C2-4389-B2EE-0BC77B373C4F}" type="datetime1">
              <a:rPr lang="en-US"/>
              <a:pPr>
                <a:defRPr/>
              </a:pPr>
              <a:t>29-Nov-18</a:t>
            </a:fld>
            <a:endParaRPr lang="en-US"/>
          </a:p>
        </p:txBody>
      </p:sp>
      <p:sp>
        <p:nvSpPr>
          <p:cNvPr id="5" name="Espaço Reservado para Rodapé 4">
            <a:extLst>
              <a:ext uri="{FF2B5EF4-FFF2-40B4-BE49-F238E27FC236}">
                <a16:creationId xmlns:a16="http://schemas.microsoft.com/office/drawing/2014/main" xmlns="" id="{3D6BDA00-E99E-407C-841C-F7AC24731B55}"/>
              </a:ext>
            </a:extLst>
          </p:cNvPr>
          <p:cNvSpPr>
            <a:spLocks noGrp="1"/>
          </p:cNvSpPr>
          <p:nvPr>
            <p:ph type="ftr" sz="quarter" idx="11"/>
          </p:nvPr>
        </p:nvSpPr>
        <p:spPr/>
        <p:txBody>
          <a:bodyPr/>
          <a:lstStyle/>
          <a:p>
            <a:pPr>
              <a:defRPr/>
            </a:pPr>
            <a:r>
              <a:rPr lang="en-US" dirty="0"/>
              <a:t>[Naam van </a:t>
            </a:r>
            <a:r>
              <a:rPr lang="en-US" dirty="0" err="1"/>
              <a:t>uw</a:t>
            </a:r>
            <a:r>
              <a:rPr lang="en-US" dirty="0"/>
              <a:t> </a:t>
            </a:r>
            <a:r>
              <a:rPr lang="en-US" dirty="0" err="1"/>
              <a:t>organisatie</a:t>
            </a:r>
            <a:r>
              <a:rPr lang="en-US" dirty="0"/>
              <a:t>]</a:t>
            </a:r>
          </a:p>
        </p:txBody>
      </p:sp>
      <p:sp>
        <p:nvSpPr>
          <p:cNvPr id="22534" name="Espaço Reservado para Número de Slide 5">
            <a:extLst>
              <a:ext uri="{FF2B5EF4-FFF2-40B4-BE49-F238E27FC236}">
                <a16:creationId xmlns:a16="http://schemas.microsoft.com/office/drawing/2014/main" xmlns="" id="{6205348B-313C-4B3B-8CB1-21AEFA087F5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41090AEE-CC71-4BA7-8BF9-FE038E6A3332}" type="slidenum">
              <a:rPr lang="en-US" altLang="pt-BR" sz="1200" smtClean="0">
                <a:solidFill>
                  <a:srgbClr val="898989"/>
                </a:solidFill>
              </a:rPr>
              <a:pPr>
                <a:lnSpc>
                  <a:spcPct val="100000"/>
                </a:lnSpc>
                <a:spcBef>
                  <a:spcPct val="0"/>
                </a:spcBef>
                <a:buFontTx/>
                <a:buNone/>
              </a:pPr>
              <a:t>11</a:t>
            </a:fld>
            <a:endParaRPr lang="en-US" altLang="pt-B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ítulo 1">
            <a:extLst>
              <a:ext uri="{FF2B5EF4-FFF2-40B4-BE49-F238E27FC236}">
                <a16:creationId xmlns:a16="http://schemas.microsoft.com/office/drawing/2014/main" xmlns="" id="{72A22D87-FEA9-417D-A9F4-B8A226C003AA}"/>
              </a:ext>
            </a:extLst>
          </p:cNvPr>
          <p:cNvSpPr>
            <a:spLocks noGrp="1"/>
          </p:cNvSpPr>
          <p:nvPr>
            <p:ph type="title"/>
          </p:nvPr>
        </p:nvSpPr>
        <p:spPr>
          <a:xfrm>
            <a:off x="623888" y="1709738"/>
            <a:ext cx="7886700" cy="2852737"/>
          </a:xfrm>
        </p:spPr>
        <p:txBody>
          <a:bodyPr anchor="ctr"/>
          <a:lstStyle/>
          <a:p>
            <a:pPr eaLnBrk="1" hangingPunct="1"/>
            <a:r>
              <a:rPr lang="nl-NL" altLang="pt-BR" sz="3200" dirty="0"/>
              <a:t>[Naam van uw organisatie] Adviesdiensten helpt u de kosten en juridische risico's te verminderen door te voldoen aan de EU AVG</a:t>
            </a:r>
          </a:p>
        </p:txBody>
      </p:sp>
      <p:sp>
        <p:nvSpPr>
          <p:cNvPr id="5123" name="Subtítulo 2">
            <a:extLst>
              <a:ext uri="{FF2B5EF4-FFF2-40B4-BE49-F238E27FC236}">
                <a16:creationId xmlns:a16="http://schemas.microsoft.com/office/drawing/2014/main" xmlns="" id="{68F727F1-27FC-4918-B822-C79F9521E6A7}"/>
              </a:ext>
            </a:extLst>
          </p:cNvPr>
          <p:cNvSpPr>
            <a:spLocks noGrp="1"/>
          </p:cNvSpPr>
          <p:nvPr>
            <p:ph type="body" idx="1"/>
          </p:nvPr>
        </p:nvSpPr>
        <p:spPr>
          <a:xfrm>
            <a:off x="623888" y="4589463"/>
            <a:ext cx="7886700" cy="1500187"/>
          </a:xfrm>
        </p:spPr>
        <p:txBody>
          <a:bodyPr/>
          <a:lstStyle/>
          <a:p>
            <a:pPr algn="r" eaLnBrk="1" hangingPunct="1"/>
            <a:r>
              <a:rPr lang="nl-NL" altLang="pt-BR" dirty="0"/>
              <a:t>[Naam van de spreker], [Functienaam van de spreker]</a:t>
            </a:r>
            <a:endParaRPr lang="en-US" altLang="pt-BR" dirty="0"/>
          </a:p>
        </p:txBody>
      </p:sp>
      <p:sp>
        <p:nvSpPr>
          <p:cNvPr id="5" name="Espaço Reservado para Data 4">
            <a:extLst>
              <a:ext uri="{FF2B5EF4-FFF2-40B4-BE49-F238E27FC236}">
                <a16:creationId xmlns:a16="http://schemas.microsoft.com/office/drawing/2014/main" xmlns="" id="{94142D96-23E2-47AE-A8B9-0FD151CDF96D}"/>
              </a:ext>
            </a:extLst>
          </p:cNvPr>
          <p:cNvSpPr>
            <a:spLocks noGrp="1"/>
          </p:cNvSpPr>
          <p:nvPr>
            <p:ph type="dt" sz="quarter" idx="10"/>
          </p:nvPr>
        </p:nvSpPr>
        <p:spPr/>
        <p:txBody>
          <a:bodyPr/>
          <a:lstStyle/>
          <a:p>
            <a:pPr>
              <a:defRPr/>
            </a:pPr>
            <a:fld id="{F01C195D-245A-47B3-8B55-7E6CAA45EDE8}" type="datetime1">
              <a:rPr lang="en-US"/>
              <a:pPr>
                <a:defRPr/>
              </a:pPr>
              <a:t>29-Nov-18</a:t>
            </a:fld>
            <a:endParaRPr lang="en-US" dirty="0"/>
          </a:p>
        </p:txBody>
      </p:sp>
      <p:sp>
        <p:nvSpPr>
          <p:cNvPr id="6" name="Espaço Reservado para Rodapé 5">
            <a:extLst>
              <a:ext uri="{FF2B5EF4-FFF2-40B4-BE49-F238E27FC236}">
                <a16:creationId xmlns:a16="http://schemas.microsoft.com/office/drawing/2014/main" xmlns="" id="{F7862AE3-C66D-43CC-AAB4-B5F3D9E9A8DB}"/>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5126" name="Espaço Reservado para Número de Slide 6">
            <a:extLst>
              <a:ext uri="{FF2B5EF4-FFF2-40B4-BE49-F238E27FC236}">
                <a16:creationId xmlns:a16="http://schemas.microsoft.com/office/drawing/2014/main" xmlns="" id="{FEC27055-45F5-44C8-A4C2-A9527DCB857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1813AC1F-DB3D-421B-9453-D148F1A06E61}" type="slidenum">
              <a:rPr lang="en-US" altLang="pt-BR" sz="1200" smtClean="0">
                <a:solidFill>
                  <a:srgbClr val="898989"/>
                </a:solidFill>
              </a:rPr>
              <a:pPr>
                <a:lnSpc>
                  <a:spcPct val="100000"/>
                </a:lnSpc>
                <a:spcBef>
                  <a:spcPct val="0"/>
                </a:spcBef>
                <a:buFontTx/>
                <a:buNone/>
              </a:pPr>
              <a:t>2</a:t>
            </a:fld>
            <a:endParaRPr lang="en-US" altLang="pt-BR" sz="1200" dirty="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a:extLst>
              <a:ext uri="{FF2B5EF4-FFF2-40B4-BE49-F238E27FC236}">
                <a16:creationId xmlns:a16="http://schemas.microsoft.com/office/drawing/2014/main" xmlns="" id="{FA10B708-3043-445A-88C8-AEF0CF0F0E4F}"/>
              </a:ext>
            </a:extLst>
          </p:cNvPr>
          <p:cNvSpPr>
            <a:spLocks noGrp="1"/>
          </p:cNvSpPr>
          <p:nvPr>
            <p:ph type="title"/>
          </p:nvPr>
        </p:nvSpPr>
        <p:spPr/>
        <p:txBody>
          <a:bodyPr/>
          <a:lstStyle/>
          <a:p>
            <a:pPr eaLnBrk="1" hangingPunct="1"/>
            <a:r>
              <a:rPr lang="en-US" altLang="pt-BR" sz="3600" dirty="0"/>
              <a:t>Agenda</a:t>
            </a:r>
          </a:p>
        </p:txBody>
      </p:sp>
      <p:sp>
        <p:nvSpPr>
          <p:cNvPr id="7171" name="Espaço Reservado para Conteúdo 2">
            <a:extLst>
              <a:ext uri="{FF2B5EF4-FFF2-40B4-BE49-F238E27FC236}">
                <a16:creationId xmlns:a16="http://schemas.microsoft.com/office/drawing/2014/main" xmlns="" id="{720C1F3B-56E4-42E7-AC8D-AAB6BD0C45EA}"/>
              </a:ext>
            </a:extLst>
          </p:cNvPr>
          <p:cNvSpPr>
            <a:spLocks noGrp="1"/>
          </p:cNvSpPr>
          <p:nvPr>
            <p:ph idx="1"/>
          </p:nvPr>
        </p:nvSpPr>
        <p:spPr/>
        <p:txBody>
          <a:bodyPr/>
          <a:lstStyle/>
          <a:p>
            <a:pPr eaLnBrk="1" hangingPunct="1"/>
            <a:r>
              <a:rPr lang="nl-NL" altLang="pt-BR" dirty="0"/>
              <a:t>Achtergrond</a:t>
            </a:r>
            <a:r>
              <a:rPr lang="en-US" altLang="pt-BR" dirty="0"/>
              <a:t> van [Naam van </a:t>
            </a:r>
            <a:r>
              <a:rPr lang="nl-NL" altLang="pt-BR" dirty="0"/>
              <a:t>klantorganisatie</a:t>
            </a:r>
            <a:r>
              <a:rPr lang="en-US" altLang="pt-BR" dirty="0"/>
              <a:t>]</a:t>
            </a:r>
          </a:p>
          <a:p>
            <a:pPr eaLnBrk="1" hangingPunct="1"/>
            <a:r>
              <a:rPr lang="nl-NL" altLang="pt-BR" dirty="0"/>
              <a:t>Adviesdiensten</a:t>
            </a:r>
            <a:r>
              <a:rPr lang="en-US" altLang="pt-BR" dirty="0"/>
              <a:t> - </a:t>
            </a:r>
            <a:r>
              <a:rPr lang="nl-NL" altLang="pt-BR" dirty="0"/>
              <a:t>algemene</a:t>
            </a:r>
            <a:r>
              <a:rPr lang="en-US" altLang="pt-BR" dirty="0"/>
              <a:t> </a:t>
            </a:r>
            <a:r>
              <a:rPr lang="nl-NL" altLang="pt-BR" dirty="0"/>
              <a:t>methodologie</a:t>
            </a:r>
          </a:p>
          <a:p>
            <a:pPr eaLnBrk="1" hangingPunct="1"/>
            <a:r>
              <a:rPr lang="nl-NL" altLang="pt-BR" dirty="0"/>
              <a:t>Mogelijke resultaten van het project</a:t>
            </a:r>
          </a:p>
          <a:p>
            <a:pPr eaLnBrk="1" hangingPunct="1"/>
            <a:r>
              <a:rPr lang="en-US" altLang="pt-BR" dirty="0"/>
              <a:t>Hoe </a:t>
            </a:r>
            <a:r>
              <a:rPr lang="nl-NL" altLang="pt-BR" dirty="0"/>
              <a:t>wij</a:t>
            </a:r>
            <a:r>
              <a:rPr lang="en-US" altLang="pt-BR" dirty="0"/>
              <a:t> </a:t>
            </a:r>
            <a:r>
              <a:rPr lang="nl-NL" altLang="pt-BR" dirty="0"/>
              <a:t>anders</a:t>
            </a:r>
            <a:r>
              <a:rPr lang="en-US" altLang="pt-BR" dirty="0"/>
              <a:t> </a:t>
            </a:r>
            <a:r>
              <a:rPr lang="nl-NL" altLang="pt-BR" dirty="0"/>
              <a:t>zijn</a:t>
            </a:r>
          </a:p>
        </p:txBody>
      </p:sp>
      <p:sp>
        <p:nvSpPr>
          <p:cNvPr id="8" name="Espaço Reservado para Data 7">
            <a:extLst>
              <a:ext uri="{FF2B5EF4-FFF2-40B4-BE49-F238E27FC236}">
                <a16:creationId xmlns:a16="http://schemas.microsoft.com/office/drawing/2014/main" xmlns="" id="{C6ABF9DD-AC02-4A93-BAC4-23EA0DF94554}"/>
              </a:ext>
            </a:extLst>
          </p:cNvPr>
          <p:cNvSpPr>
            <a:spLocks noGrp="1"/>
          </p:cNvSpPr>
          <p:nvPr>
            <p:ph type="dt" sz="quarter" idx="10"/>
          </p:nvPr>
        </p:nvSpPr>
        <p:spPr/>
        <p:txBody>
          <a:bodyPr/>
          <a:lstStyle/>
          <a:p>
            <a:pPr>
              <a:defRPr/>
            </a:pPr>
            <a:fld id="{171F7E80-98B3-4399-A5BA-3DC00CF57B6E}" type="datetime1">
              <a:rPr lang="en-US"/>
              <a:pPr>
                <a:defRPr/>
              </a:pPr>
              <a:t>29-Nov-18</a:t>
            </a:fld>
            <a:endParaRPr lang="en-US" dirty="0"/>
          </a:p>
        </p:txBody>
      </p:sp>
      <p:sp>
        <p:nvSpPr>
          <p:cNvPr id="9" name="Espaço Reservado para Rodapé 8">
            <a:extLst>
              <a:ext uri="{FF2B5EF4-FFF2-40B4-BE49-F238E27FC236}">
                <a16:creationId xmlns:a16="http://schemas.microsoft.com/office/drawing/2014/main" xmlns="" id="{9EDCCE78-C48A-4797-A119-6B6D3243F775}"/>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7174" name="Espaço Reservado para Número de Slide 9">
            <a:extLst>
              <a:ext uri="{FF2B5EF4-FFF2-40B4-BE49-F238E27FC236}">
                <a16:creationId xmlns:a16="http://schemas.microsoft.com/office/drawing/2014/main" xmlns="" id="{42D9151B-8FF7-426F-814D-EAB6AA61C187}"/>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C59B5512-1BF3-4226-B109-AFCE2F4CFF5F}" type="slidenum">
              <a:rPr lang="en-US" altLang="pt-BR" sz="1200" smtClean="0">
                <a:solidFill>
                  <a:srgbClr val="898989"/>
                </a:solidFill>
              </a:rPr>
              <a:pPr>
                <a:lnSpc>
                  <a:spcPct val="100000"/>
                </a:lnSpc>
                <a:spcBef>
                  <a:spcPct val="0"/>
                </a:spcBef>
                <a:buFontTx/>
                <a:buNone/>
              </a:pPr>
              <a:t>3</a:t>
            </a:fld>
            <a:endParaRPr lang="en-US" altLang="pt-BR" sz="1200" dirty="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ítulo 1">
            <a:extLst>
              <a:ext uri="{FF2B5EF4-FFF2-40B4-BE49-F238E27FC236}">
                <a16:creationId xmlns:a16="http://schemas.microsoft.com/office/drawing/2014/main" xmlns="" id="{EE639BA1-4174-421C-A484-31F7CFD09CF6}"/>
              </a:ext>
            </a:extLst>
          </p:cNvPr>
          <p:cNvSpPr>
            <a:spLocks noGrp="1"/>
          </p:cNvSpPr>
          <p:nvPr>
            <p:ph type="title"/>
          </p:nvPr>
        </p:nvSpPr>
        <p:spPr/>
        <p:txBody>
          <a:bodyPr/>
          <a:lstStyle/>
          <a:p>
            <a:pPr eaLnBrk="1" hangingPunct="1"/>
            <a:r>
              <a:rPr lang="nl-NL" altLang="pt-BR" sz="3600" dirty="0"/>
              <a:t>Achtergrond</a:t>
            </a:r>
            <a:r>
              <a:rPr lang="en-US" altLang="pt-BR" sz="3600" dirty="0"/>
              <a:t> van [Naam van </a:t>
            </a:r>
            <a:r>
              <a:rPr lang="nl-NL" altLang="pt-BR" sz="3600" dirty="0"/>
              <a:t>klantorganisatie</a:t>
            </a:r>
            <a:r>
              <a:rPr lang="en-US" altLang="pt-BR" sz="3600" dirty="0"/>
              <a:t>] (1/2)</a:t>
            </a:r>
          </a:p>
        </p:txBody>
      </p:sp>
      <p:sp>
        <p:nvSpPr>
          <p:cNvPr id="9219" name="Espaço Reservado para Conteúdo 2">
            <a:extLst>
              <a:ext uri="{FF2B5EF4-FFF2-40B4-BE49-F238E27FC236}">
                <a16:creationId xmlns:a16="http://schemas.microsoft.com/office/drawing/2014/main" xmlns="" id="{F8872B6F-EADB-4637-9D0E-CD36541F9932}"/>
              </a:ext>
            </a:extLst>
          </p:cNvPr>
          <p:cNvSpPr>
            <a:spLocks noGrp="1"/>
          </p:cNvSpPr>
          <p:nvPr>
            <p:ph idx="1"/>
          </p:nvPr>
        </p:nvSpPr>
        <p:spPr/>
        <p:txBody>
          <a:bodyPr/>
          <a:lstStyle/>
          <a:p>
            <a:pPr eaLnBrk="1" hangingPunct="1"/>
            <a:r>
              <a:rPr lang="nl-NL" altLang="pt-BR" dirty="0"/>
              <a:t>Klanten</a:t>
            </a:r>
          </a:p>
          <a:p>
            <a:pPr lvl="1" eaLnBrk="1" hangingPunct="1"/>
            <a:r>
              <a:rPr lang="nl-NL" altLang="pt-BR" dirty="0"/>
              <a:t>bijv.: overheden, andere bedrijven en consumenten</a:t>
            </a:r>
          </a:p>
          <a:p>
            <a:pPr eaLnBrk="1" hangingPunct="1"/>
            <a:r>
              <a:rPr lang="nl-NL" altLang="pt-BR" dirty="0"/>
              <a:t>Leveranciers</a:t>
            </a:r>
          </a:p>
          <a:p>
            <a:pPr lvl="1" eaLnBrk="1" hangingPunct="1"/>
            <a:r>
              <a:rPr lang="nl-NL" altLang="pt-BR" dirty="0"/>
              <a:t>[Identificeer de belangrijkste leveranciers voor gegevensverwerking, diensten, HR, enz.]</a:t>
            </a:r>
          </a:p>
          <a:p>
            <a:pPr eaLnBrk="1" hangingPunct="1"/>
            <a:r>
              <a:rPr lang="nl-NL" altLang="pt-BR" dirty="0"/>
              <a:t>Concurrenten</a:t>
            </a:r>
          </a:p>
          <a:p>
            <a:pPr lvl="1" eaLnBrk="1" hangingPunct="1"/>
            <a:r>
              <a:rPr lang="en-US" altLang="pt-BR" dirty="0"/>
              <a:t>[</a:t>
            </a:r>
            <a:r>
              <a:rPr lang="nl-NL" altLang="pt-BR" dirty="0"/>
              <a:t>Identificeer twee of drie organisaties in dezelfde sector</a:t>
            </a:r>
            <a:r>
              <a:rPr lang="en-US" altLang="pt-BR" dirty="0"/>
              <a:t>]</a:t>
            </a:r>
          </a:p>
          <a:p>
            <a:pPr eaLnBrk="1" hangingPunct="1"/>
            <a:r>
              <a:rPr lang="hr-HR" altLang="pt-BR" dirty="0"/>
              <a:t>Privacy vereisten</a:t>
            </a:r>
            <a:endParaRPr lang="en-GB" altLang="pt-BR" dirty="0"/>
          </a:p>
          <a:p>
            <a:pPr lvl="1" eaLnBrk="1" hangingPunct="1"/>
            <a:r>
              <a:rPr lang="nl-NL" altLang="pt-BR" dirty="0"/>
              <a:t>[Identificeer twee of drie wetten, normen en voorschriften die van toepassing zijn op uw potentiële klantensector]</a:t>
            </a:r>
          </a:p>
        </p:txBody>
      </p:sp>
      <p:sp>
        <p:nvSpPr>
          <p:cNvPr id="4" name="Espaço Reservado para Data 3">
            <a:extLst>
              <a:ext uri="{FF2B5EF4-FFF2-40B4-BE49-F238E27FC236}">
                <a16:creationId xmlns:a16="http://schemas.microsoft.com/office/drawing/2014/main" xmlns="" id="{5199C3D1-EAB7-4C4A-865B-BE9714CDCAF5}"/>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6426423E-04D6-407D-8517-57DE3E1C6785}"/>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9222" name="Espaço Reservado para Número de Slide 5">
            <a:extLst>
              <a:ext uri="{FF2B5EF4-FFF2-40B4-BE49-F238E27FC236}">
                <a16:creationId xmlns:a16="http://schemas.microsoft.com/office/drawing/2014/main" xmlns="" id="{30E47008-62C7-4624-853E-517728D529BB}"/>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87A68654-B93D-49EC-BB7E-DAB445F8580B}" type="slidenum">
              <a:rPr lang="en-US" altLang="pt-BR" sz="1200" smtClean="0">
                <a:solidFill>
                  <a:srgbClr val="898989"/>
                </a:solidFill>
              </a:rPr>
              <a:pPr>
                <a:lnSpc>
                  <a:spcPct val="100000"/>
                </a:lnSpc>
                <a:spcBef>
                  <a:spcPct val="0"/>
                </a:spcBef>
                <a:buFontTx/>
                <a:buNone/>
              </a:pPr>
              <a:t>4</a:t>
            </a:fld>
            <a:endParaRPr lang="en-US" altLang="pt-BR" sz="1200" dirty="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ítulo 1">
            <a:extLst>
              <a:ext uri="{FF2B5EF4-FFF2-40B4-BE49-F238E27FC236}">
                <a16:creationId xmlns:a16="http://schemas.microsoft.com/office/drawing/2014/main" xmlns="" id="{470FAB38-2AB7-479F-9F6C-9C07A3B331F0}"/>
              </a:ext>
            </a:extLst>
          </p:cNvPr>
          <p:cNvSpPr>
            <a:spLocks noGrp="1"/>
          </p:cNvSpPr>
          <p:nvPr>
            <p:ph type="title"/>
          </p:nvPr>
        </p:nvSpPr>
        <p:spPr/>
        <p:txBody>
          <a:bodyPr/>
          <a:lstStyle/>
          <a:p>
            <a:pPr eaLnBrk="1" hangingPunct="1"/>
            <a:r>
              <a:rPr lang="nl-NL" altLang="pt-BR" sz="3600" dirty="0"/>
              <a:t>Achtergrond</a:t>
            </a:r>
            <a:r>
              <a:rPr lang="en-US" altLang="pt-BR" sz="3600" dirty="0"/>
              <a:t> van [Naam van </a:t>
            </a:r>
            <a:r>
              <a:rPr lang="nl-NL" altLang="pt-BR" sz="3600" dirty="0"/>
              <a:t>klantorganisatie</a:t>
            </a:r>
            <a:r>
              <a:rPr lang="en-US" altLang="pt-BR" sz="3600" dirty="0"/>
              <a:t>] (2/2)</a:t>
            </a:r>
          </a:p>
        </p:txBody>
      </p:sp>
      <p:sp>
        <p:nvSpPr>
          <p:cNvPr id="11267" name="Espaço Reservado para Conteúdo 2">
            <a:extLst>
              <a:ext uri="{FF2B5EF4-FFF2-40B4-BE49-F238E27FC236}">
                <a16:creationId xmlns:a16="http://schemas.microsoft.com/office/drawing/2014/main" xmlns="" id="{135DF301-6AE3-41BF-8FAD-53DAFA10CD5A}"/>
              </a:ext>
            </a:extLst>
          </p:cNvPr>
          <p:cNvSpPr>
            <a:spLocks noGrp="1"/>
          </p:cNvSpPr>
          <p:nvPr>
            <p:ph idx="1"/>
          </p:nvPr>
        </p:nvSpPr>
        <p:spPr/>
        <p:txBody>
          <a:bodyPr/>
          <a:lstStyle/>
          <a:p>
            <a:pPr eaLnBrk="1" hangingPunct="1"/>
            <a:r>
              <a:rPr lang="nl-NL" altLang="en-US" dirty="0"/>
              <a:t>Financiële</a:t>
            </a:r>
            <a:r>
              <a:rPr lang="en-US" altLang="en-US" dirty="0"/>
              <a:t> </a:t>
            </a:r>
            <a:r>
              <a:rPr lang="nl-BE" altLang="en-US" dirty="0"/>
              <a:t>risico’s</a:t>
            </a:r>
          </a:p>
          <a:p>
            <a:pPr lvl="1" eaLnBrk="1" hangingPunct="1"/>
            <a:r>
              <a:rPr lang="nl-NL" altLang="en-US" dirty="0"/>
              <a:t>Verlies van inkomsten en/of stijging van uitgaven</a:t>
            </a:r>
          </a:p>
          <a:p>
            <a:pPr eaLnBrk="1" hangingPunct="1"/>
            <a:r>
              <a:rPr lang="nl-NL" altLang="en-US" dirty="0"/>
              <a:t>Klant gerelateerde</a:t>
            </a:r>
            <a:r>
              <a:rPr lang="en-US" altLang="en-US" dirty="0"/>
              <a:t> </a:t>
            </a:r>
            <a:r>
              <a:rPr lang="nl-NL" altLang="en-US" dirty="0"/>
              <a:t>risico’s</a:t>
            </a:r>
          </a:p>
          <a:p>
            <a:pPr lvl="1" eaLnBrk="1" hangingPunct="1"/>
            <a:r>
              <a:rPr lang="nl-NL" altLang="en-US" dirty="0"/>
              <a:t>Verlies</a:t>
            </a:r>
            <a:r>
              <a:rPr lang="en-US" altLang="en-US" dirty="0"/>
              <a:t> van </a:t>
            </a:r>
            <a:r>
              <a:rPr lang="nl-NL" altLang="en-US" dirty="0"/>
              <a:t>vertrouwen</a:t>
            </a:r>
            <a:r>
              <a:rPr lang="en-US" altLang="en-US" dirty="0"/>
              <a:t> / </a:t>
            </a:r>
            <a:r>
              <a:rPr lang="nl-NL" altLang="en-US" dirty="0"/>
              <a:t>reputatie</a:t>
            </a:r>
          </a:p>
          <a:p>
            <a:pPr eaLnBrk="1" hangingPunct="1"/>
            <a:r>
              <a:rPr lang="nl-NL" altLang="en-US" dirty="0"/>
              <a:t>Proces gerelateerde</a:t>
            </a:r>
            <a:r>
              <a:rPr lang="en-US" altLang="en-US" dirty="0"/>
              <a:t> </a:t>
            </a:r>
            <a:r>
              <a:rPr lang="nl-NL" altLang="en-US" dirty="0"/>
              <a:t>risico’s</a:t>
            </a:r>
          </a:p>
          <a:p>
            <a:pPr lvl="1" eaLnBrk="1" hangingPunct="1"/>
            <a:r>
              <a:rPr lang="en-US" altLang="en-US" dirty="0"/>
              <a:t>Extra </a:t>
            </a:r>
            <a:r>
              <a:rPr lang="nl-NL" altLang="en-US" dirty="0"/>
              <a:t>werk</a:t>
            </a:r>
            <a:r>
              <a:rPr lang="en-US" altLang="en-US" dirty="0"/>
              <a:t>, </a:t>
            </a:r>
            <a:r>
              <a:rPr lang="nl-NL" altLang="en-US" dirty="0"/>
              <a:t>onderbrekingen</a:t>
            </a:r>
          </a:p>
          <a:p>
            <a:pPr eaLnBrk="1" hangingPunct="1"/>
            <a:r>
              <a:rPr lang="nl-NL" altLang="en-US" dirty="0"/>
              <a:t>Risico's in verband met de wettelijke voorschriften</a:t>
            </a:r>
          </a:p>
          <a:p>
            <a:pPr lvl="1" eaLnBrk="1" hangingPunct="1"/>
            <a:r>
              <a:rPr lang="nl-NL" altLang="en-US" dirty="0"/>
              <a:t>Boetes</a:t>
            </a:r>
          </a:p>
        </p:txBody>
      </p:sp>
      <p:sp>
        <p:nvSpPr>
          <p:cNvPr id="4" name="Espaço Reservado para Data 3">
            <a:extLst>
              <a:ext uri="{FF2B5EF4-FFF2-40B4-BE49-F238E27FC236}">
                <a16:creationId xmlns:a16="http://schemas.microsoft.com/office/drawing/2014/main" xmlns="" id="{9051358A-19E2-4C7E-A490-F25C5DCDCA0C}"/>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DD06189F-7DA9-4688-AD48-D935A6BD2F9B}"/>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11270" name="Espaço Reservado para Número de Slide 5">
            <a:extLst>
              <a:ext uri="{FF2B5EF4-FFF2-40B4-BE49-F238E27FC236}">
                <a16:creationId xmlns:a16="http://schemas.microsoft.com/office/drawing/2014/main" xmlns="" id="{14B2906E-5C6F-4E0A-A81C-033BC558536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D125433E-A414-4DB9-B0A5-21E72259E12F}" type="slidenum">
              <a:rPr lang="en-US" altLang="pt-BR" sz="1200" smtClean="0">
                <a:solidFill>
                  <a:srgbClr val="898989"/>
                </a:solidFill>
              </a:rPr>
              <a:pPr>
                <a:lnSpc>
                  <a:spcPct val="100000"/>
                </a:lnSpc>
                <a:spcBef>
                  <a:spcPct val="0"/>
                </a:spcBef>
                <a:buFontTx/>
                <a:buNone/>
              </a:pPr>
              <a:t>5</a:t>
            </a:fld>
            <a:endParaRPr lang="en-US" altLang="pt-BR" sz="1200" dirty="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a:extLst>
              <a:ext uri="{FF2B5EF4-FFF2-40B4-BE49-F238E27FC236}">
                <a16:creationId xmlns:a16="http://schemas.microsoft.com/office/drawing/2014/main" xmlns="" id="{48171966-69AD-4757-A633-D3D65F44E0DB}"/>
              </a:ext>
            </a:extLst>
          </p:cNvPr>
          <p:cNvSpPr>
            <a:spLocks noGrp="1"/>
          </p:cNvSpPr>
          <p:nvPr>
            <p:ph type="title"/>
          </p:nvPr>
        </p:nvSpPr>
        <p:spPr/>
        <p:txBody>
          <a:bodyPr/>
          <a:lstStyle/>
          <a:p>
            <a:pPr eaLnBrk="1" hangingPunct="1"/>
            <a:r>
              <a:rPr lang="nl-NL" altLang="pt-BR" sz="3600" dirty="0"/>
              <a:t>Adviesdiensten</a:t>
            </a:r>
            <a:r>
              <a:rPr lang="en-US" altLang="pt-BR" sz="3600" dirty="0"/>
              <a:t> - </a:t>
            </a:r>
            <a:r>
              <a:rPr lang="nl-NL" altLang="pt-BR" sz="3600" dirty="0"/>
              <a:t>algemene</a:t>
            </a:r>
            <a:r>
              <a:rPr lang="en-US" altLang="pt-BR" sz="3600" dirty="0"/>
              <a:t> </a:t>
            </a:r>
            <a:r>
              <a:rPr lang="nl-NL" altLang="pt-BR" sz="3600" dirty="0"/>
              <a:t>methodologie</a:t>
            </a:r>
            <a:r>
              <a:rPr lang="en-US" altLang="pt-BR" sz="3600" dirty="0"/>
              <a:t> (1/2)</a:t>
            </a:r>
          </a:p>
        </p:txBody>
      </p:sp>
      <p:sp>
        <p:nvSpPr>
          <p:cNvPr id="13315" name="Espaço Reservado para Conteúdo 2">
            <a:extLst>
              <a:ext uri="{FF2B5EF4-FFF2-40B4-BE49-F238E27FC236}">
                <a16:creationId xmlns:a16="http://schemas.microsoft.com/office/drawing/2014/main" xmlns="" id="{B11A5049-6E61-47C8-9D6D-C7DAD02C6541}"/>
              </a:ext>
            </a:extLst>
          </p:cNvPr>
          <p:cNvSpPr>
            <a:spLocks noGrp="1"/>
          </p:cNvSpPr>
          <p:nvPr>
            <p:ph idx="1"/>
          </p:nvPr>
        </p:nvSpPr>
        <p:spPr/>
        <p:txBody>
          <a:bodyPr/>
          <a:lstStyle/>
          <a:p>
            <a:pPr eaLnBrk="1" hangingPunct="1"/>
            <a:r>
              <a:rPr lang="nl-NL" altLang="pt-BR" dirty="0"/>
              <a:t>Eerste</a:t>
            </a:r>
            <a:r>
              <a:rPr lang="en-US" altLang="pt-BR" dirty="0"/>
              <a:t> diagnose en definitie</a:t>
            </a:r>
          </a:p>
          <a:p>
            <a:pPr lvl="1" eaLnBrk="1" hangingPunct="1"/>
            <a:r>
              <a:rPr lang="en-US" altLang="pt-BR" dirty="0"/>
              <a:t>Gapanalyse</a:t>
            </a:r>
          </a:p>
          <a:p>
            <a:pPr lvl="1" eaLnBrk="1" hangingPunct="1"/>
            <a:r>
              <a:rPr lang="nl-NL" altLang="pt-BR" dirty="0"/>
              <a:t>Organisatorische contextidentificatie en definitie van het basisdocumentatiekader</a:t>
            </a:r>
          </a:p>
          <a:p>
            <a:pPr eaLnBrk="1" hangingPunct="1"/>
            <a:r>
              <a:rPr lang="en-US" altLang="pt-BR" dirty="0"/>
              <a:t>Analyse</a:t>
            </a:r>
          </a:p>
          <a:p>
            <a:pPr lvl="1" eaLnBrk="1" hangingPunct="1"/>
            <a:r>
              <a:rPr lang="nl-NL" altLang="pt-BR" dirty="0"/>
              <a:t>Inventaris</a:t>
            </a:r>
            <a:r>
              <a:rPr lang="en-US" altLang="pt-BR" dirty="0"/>
              <a:t> van de </a:t>
            </a:r>
            <a:r>
              <a:rPr lang="nl-NL" altLang="pt-BR" dirty="0"/>
              <a:t>verwerkingsactiviteiten</a:t>
            </a:r>
          </a:p>
          <a:p>
            <a:pPr lvl="1" eaLnBrk="1" hangingPunct="1"/>
            <a:r>
              <a:rPr lang="nl-NL" altLang="pt-BR" dirty="0"/>
              <a:t>Analyse van gegevensbeschermingseffecten</a:t>
            </a:r>
          </a:p>
          <a:p>
            <a:pPr eaLnBrk="1" hangingPunct="1"/>
            <a:r>
              <a:rPr lang="nl-NL" altLang="pt-BR" dirty="0"/>
              <a:t>Ontwerp</a:t>
            </a:r>
            <a:r>
              <a:rPr lang="en-US" altLang="pt-BR" dirty="0"/>
              <a:t> van de </a:t>
            </a:r>
            <a:r>
              <a:rPr lang="nl-NL" altLang="pt-BR" dirty="0"/>
              <a:t>oplossing</a:t>
            </a:r>
          </a:p>
          <a:p>
            <a:pPr lvl="1" eaLnBrk="1" hangingPunct="1"/>
            <a:r>
              <a:rPr lang="nl-NL" altLang="pt-BR" dirty="0"/>
              <a:t>Juridische</a:t>
            </a:r>
            <a:r>
              <a:rPr lang="en-US" altLang="pt-BR" dirty="0"/>
              <a:t> </a:t>
            </a:r>
            <a:r>
              <a:rPr lang="nl-NL" altLang="pt-BR" dirty="0"/>
              <a:t>documenten</a:t>
            </a:r>
          </a:p>
          <a:p>
            <a:pPr lvl="1" eaLnBrk="1" hangingPunct="1"/>
            <a:r>
              <a:rPr lang="en-US" altLang="pt-BR" dirty="0"/>
              <a:t>Planning van </a:t>
            </a:r>
            <a:r>
              <a:rPr lang="nl-NL" altLang="pt-BR" dirty="0"/>
              <a:t>veiligheidsmaatregelen</a:t>
            </a:r>
            <a:r>
              <a:rPr lang="en-US" altLang="pt-BR" dirty="0"/>
              <a:t>/</a:t>
            </a:r>
            <a:r>
              <a:rPr lang="nl-NL" altLang="pt-BR" dirty="0"/>
              <a:t>waarborgen</a:t>
            </a:r>
          </a:p>
        </p:txBody>
      </p:sp>
      <p:sp>
        <p:nvSpPr>
          <p:cNvPr id="4" name="Espaço Reservado para Data 3">
            <a:extLst>
              <a:ext uri="{FF2B5EF4-FFF2-40B4-BE49-F238E27FC236}">
                <a16:creationId xmlns:a16="http://schemas.microsoft.com/office/drawing/2014/main" xmlns="" id="{7CD365AE-BD2F-433C-BDFC-349D0C974968}"/>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AD308928-E1BE-4668-A5BD-60C89748D43D}"/>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13318" name="Espaço Reservado para Número de Slide 5">
            <a:extLst>
              <a:ext uri="{FF2B5EF4-FFF2-40B4-BE49-F238E27FC236}">
                <a16:creationId xmlns:a16="http://schemas.microsoft.com/office/drawing/2014/main" xmlns="" id="{95185E99-C892-4CA6-9715-2F265FFB6B8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D7CB2E09-785E-4E24-9A36-22C7CAA0DA77}" type="slidenum">
              <a:rPr lang="en-US" altLang="pt-BR" sz="1200" smtClean="0">
                <a:solidFill>
                  <a:srgbClr val="898989"/>
                </a:solidFill>
              </a:rPr>
              <a:pPr>
                <a:lnSpc>
                  <a:spcPct val="100000"/>
                </a:lnSpc>
                <a:spcBef>
                  <a:spcPct val="0"/>
                </a:spcBef>
                <a:buFontTx/>
                <a:buNone/>
              </a:pPr>
              <a:t>6</a:t>
            </a:fld>
            <a:endParaRPr lang="en-US" altLang="pt-BR" sz="1200" dirty="0">
              <a:solidFill>
                <a:srgbClr val="89898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a:extLst>
              <a:ext uri="{FF2B5EF4-FFF2-40B4-BE49-F238E27FC236}">
                <a16:creationId xmlns:a16="http://schemas.microsoft.com/office/drawing/2014/main" xmlns="" id="{3A32FE95-7AD7-42BC-B3B5-8A6CB581048D}"/>
              </a:ext>
            </a:extLst>
          </p:cNvPr>
          <p:cNvSpPr>
            <a:spLocks noGrp="1"/>
          </p:cNvSpPr>
          <p:nvPr>
            <p:ph type="title"/>
          </p:nvPr>
        </p:nvSpPr>
        <p:spPr/>
        <p:txBody>
          <a:bodyPr/>
          <a:lstStyle/>
          <a:p>
            <a:pPr eaLnBrk="1" hangingPunct="1"/>
            <a:r>
              <a:rPr lang="nl-NL" altLang="pt-BR" sz="3600" dirty="0"/>
              <a:t>Adviesdiensten</a:t>
            </a:r>
            <a:r>
              <a:rPr lang="en-US" altLang="pt-BR" sz="3600" dirty="0"/>
              <a:t> - </a:t>
            </a:r>
            <a:r>
              <a:rPr lang="nl-NL" altLang="pt-BR" sz="3600" dirty="0"/>
              <a:t>algemene</a:t>
            </a:r>
            <a:r>
              <a:rPr lang="en-US" altLang="pt-BR" sz="3600" dirty="0"/>
              <a:t> </a:t>
            </a:r>
            <a:r>
              <a:rPr lang="nl-NL" altLang="pt-BR" sz="3600" dirty="0"/>
              <a:t>methodologie</a:t>
            </a:r>
            <a:r>
              <a:rPr lang="en-US" altLang="pt-BR" sz="3600" dirty="0"/>
              <a:t> (2/2)</a:t>
            </a:r>
          </a:p>
        </p:txBody>
      </p:sp>
      <p:sp>
        <p:nvSpPr>
          <p:cNvPr id="15363" name="Espaço Reservado para Conteúdo 2">
            <a:extLst>
              <a:ext uri="{FF2B5EF4-FFF2-40B4-BE49-F238E27FC236}">
                <a16:creationId xmlns:a16="http://schemas.microsoft.com/office/drawing/2014/main" xmlns="" id="{AE214272-3CF4-4E5F-BB5E-FA6717E17C08}"/>
              </a:ext>
            </a:extLst>
          </p:cNvPr>
          <p:cNvSpPr>
            <a:spLocks noGrp="1"/>
          </p:cNvSpPr>
          <p:nvPr>
            <p:ph idx="1"/>
          </p:nvPr>
        </p:nvSpPr>
        <p:spPr/>
        <p:txBody>
          <a:bodyPr/>
          <a:lstStyle/>
          <a:p>
            <a:pPr eaLnBrk="1" hangingPunct="1"/>
            <a:r>
              <a:rPr lang="nl-NL" altLang="pt-BR" dirty="0"/>
              <a:t>Implementatie</a:t>
            </a:r>
          </a:p>
          <a:p>
            <a:pPr lvl="1" eaLnBrk="1" hangingPunct="1"/>
            <a:r>
              <a:rPr lang="nl-NL" altLang="pt-BR" dirty="0"/>
              <a:t>Toewijzing</a:t>
            </a:r>
            <a:r>
              <a:rPr lang="en-US" altLang="pt-BR" dirty="0"/>
              <a:t> van </a:t>
            </a:r>
            <a:r>
              <a:rPr lang="nl-NL" altLang="pt-BR" dirty="0"/>
              <a:t>middelen</a:t>
            </a:r>
          </a:p>
          <a:p>
            <a:pPr lvl="1" eaLnBrk="1" hangingPunct="1"/>
            <a:r>
              <a:rPr lang="en-US" altLang="pt-BR" dirty="0"/>
              <a:t>Het </a:t>
            </a:r>
            <a:r>
              <a:rPr lang="nl-NL" altLang="pt-BR" dirty="0"/>
              <a:t>schrijven</a:t>
            </a:r>
            <a:r>
              <a:rPr lang="en-US" altLang="pt-BR" dirty="0"/>
              <a:t> van </a:t>
            </a:r>
            <a:r>
              <a:rPr lang="nl-NL" altLang="pt-BR" dirty="0"/>
              <a:t>documentatie</a:t>
            </a:r>
          </a:p>
          <a:p>
            <a:pPr lvl="1" eaLnBrk="1" hangingPunct="1"/>
            <a:r>
              <a:rPr lang="en-US" altLang="pt-BR" dirty="0"/>
              <a:t>Het </a:t>
            </a:r>
            <a:r>
              <a:rPr lang="nl-NL" altLang="pt-BR" dirty="0"/>
              <a:t>nemen</a:t>
            </a:r>
            <a:r>
              <a:rPr lang="en-US" altLang="pt-BR" dirty="0"/>
              <a:t> van veiligheidsmaatregelen en het </a:t>
            </a:r>
            <a:r>
              <a:rPr lang="nl-NL" altLang="pt-BR" dirty="0"/>
              <a:t>stellen</a:t>
            </a:r>
            <a:r>
              <a:rPr lang="en-US" altLang="pt-BR" dirty="0"/>
              <a:t> van </a:t>
            </a:r>
            <a:r>
              <a:rPr lang="nl-NL" altLang="pt-BR" dirty="0"/>
              <a:t>waarborgen</a:t>
            </a:r>
          </a:p>
          <a:p>
            <a:pPr lvl="1" eaLnBrk="1" hangingPunct="1"/>
            <a:r>
              <a:rPr lang="nl-NL" altLang="pt-BR" dirty="0"/>
              <a:t>Bewustwording en training van gebruikers</a:t>
            </a:r>
          </a:p>
          <a:p>
            <a:pPr eaLnBrk="1" hangingPunct="1"/>
            <a:r>
              <a:rPr lang="nl-NL" altLang="pt-BR" dirty="0"/>
              <a:t>Beheer</a:t>
            </a:r>
          </a:p>
          <a:p>
            <a:pPr lvl="1" eaLnBrk="1" hangingPunct="1"/>
            <a:r>
              <a:rPr lang="nl-NL" altLang="pt-BR" dirty="0"/>
              <a:t>Beheer</a:t>
            </a:r>
            <a:r>
              <a:rPr lang="en-US" altLang="pt-BR" dirty="0"/>
              <a:t> van </a:t>
            </a:r>
            <a:r>
              <a:rPr lang="nl-NL" altLang="pt-BR" dirty="0"/>
              <a:t>risico’s</a:t>
            </a:r>
          </a:p>
          <a:p>
            <a:pPr lvl="1" eaLnBrk="1" hangingPunct="1"/>
            <a:r>
              <a:rPr lang="nl-NL" altLang="pt-BR" dirty="0"/>
              <a:t>Prestatiemeting</a:t>
            </a:r>
            <a:r>
              <a:rPr lang="en-US" altLang="pt-BR" dirty="0"/>
              <a:t> </a:t>
            </a:r>
            <a:r>
              <a:rPr lang="nl-NL" altLang="pt-BR" dirty="0"/>
              <a:t>en</a:t>
            </a:r>
            <a:r>
              <a:rPr lang="en-US" altLang="pt-BR" dirty="0"/>
              <a:t> -</a:t>
            </a:r>
            <a:r>
              <a:rPr lang="nl-NL" altLang="pt-BR" dirty="0"/>
              <a:t>evaluatie</a:t>
            </a:r>
          </a:p>
        </p:txBody>
      </p:sp>
      <p:sp>
        <p:nvSpPr>
          <p:cNvPr id="4" name="Espaço Reservado para Data 3">
            <a:extLst>
              <a:ext uri="{FF2B5EF4-FFF2-40B4-BE49-F238E27FC236}">
                <a16:creationId xmlns:a16="http://schemas.microsoft.com/office/drawing/2014/main" xmlns="" id="{84DD501A-1D1E-432E-B881-CAB41B82651F}"/>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00D85AD4-94CA-4E24-BC04-DDA1C98E7EE7}"/>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15366" name="Espaço Reservado para Número de Slide 5">
            <a:extLst>
              <a:ext uri="{FF2B5EF4-FFF2-40B4-BE49-F238E27FC236}">
                <a16:creationId xmlns:a16="http://schemas.microsoft.com/office/drawing/2014/main" xmlns="" id="{65BADAB6-3DC6-4844-988A-5D0ECE98D25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47863AFB-E981-4E18-88D6-F3583322D747}" type="slidenum">
              <a:rPr lang="en-US" altLang="pt-BR" sz="1200" smtClean="0">
                <a:solidFill>
                  <a:srgbClr val="898989"/>
                </a:solidFill>
              </a:rPr>
              <a:pPr>
                <a:lnSpc>
                  <a:spcPct val="100000"/>
                </a:lnSpc>
                <a:spcBef>
                  <a:spcPct val="0"/>
                </a:spcBef>
                <a:buFontTx/>
                <a:buNone/>
              </a:pPr>
              <a:t>7</a:t>
            </a:fld>
            <a:endParaRPr lang="en-US" altLang="pt-BR" sz="1200" dirty="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1">
            <a:extLst>
              <a:ext uri="{FF2B5EF4-FFF2-40B4-BE49-F238E27FC236}">
                <a16:creationId xmlns:a16="http://schemas.microsoft.com/office/drawing/2014/main" xmlns="" id="{83729410-3D93-4F63-807B-78185FDE26B9}"/>
              </a:ext>
            </a:extLst>
          </p:cNvPr>
          <p:cNvSpPr>
            <a:spLocks noGrp="1"/>
          </p:cNvSpPr>
          <p:nvPr>
            <p:ph type="title"/>
          </p:nvPr>
        </p:nvSpPr>
        <p:spPr/>
        <p:txBody>
          <a:bodyPr/>
          <a:lstStyle/>
          <a:p>
            <a:pPr eaLnBrk="1" hangingPunct="1"/>
            <a:r>
              <a:rPr lang="nl-NL" altLang="pt-BR" sz="3600" dirty="0"/>
              <a:t>Mogelijke resultaten van het project</a:t>
            </a:r>
          </a:p>
        </p:txBody>
      </p:sp>
      <p:sp>
        <p:nvSpPr>
          <p:cNvPr id="17411" name="Espaço Reservado para Conteúdo 2">
            <a:extLst>
              <a:ext uri="{FF2B5EF4-FFF2-40B4-BE49-F238E27FC236}">
                <a16:creationId xmlns:a16="http://schemas.microsoft.com/office/drawing/2014/main" xmlns="" id="{C76A2AB8-5880-4E18-A818-F1728C75D80B}"/>
              </a:ext>
            </a:extLst>
          </p:cNvPr>
          <p:cNvSpPr>
            <a:spLocks noGrp="1"/>
          </p:cNvSpPr>
          <p:nvPr>
            <p:ph idx="1"/>
          </p:nvPr>
        </p:nvSpPr>
        <p:spPr/>
        <p:txBody>
          <a:bodyPr/>
          <a:lstStyle/>
          <a:p>
            <a:pPr eaLnBrk="1" hangingPunct="1"/>
            <a:r>
              <a:rPr lang="nl-NL" altLang="en-US" noProof="1"/>
              <a:t>Administratief</a:t>
            </a:r>
          </a:p>
          <a:p>
            <a:pPr lvl="1" eaLnBrk="1" hangingPunct="1"/>
            <a:r>
              <a:rPr lang="nl-NL" altLang="en-US" dirty="0"/>
              <a:t>Beleid (bijv.: toegangscontrole, back-up, etc.)</a:t>
            </a:r>
          </a:p>
          <a:p>
            <a:pPr lvl="1" eaLnBrk="1" hangingPunct="1"/>
            <a:r>
              <a:rPr lang="nl-NL" altLang="en-US" dirty="0"/>
              <a:t>Processen</a:t>
            </a:r>
            <a:r>
              <a:rPr lang="en-US" altLang="en-US" dirty="0"/>
              <a:t> (</a:t>
            </a:r>
            <a:r>
              <a:rPr lang="nl-NL" altLang="en-US" dirty="0"/>
              <a:t>bijv</a:t>
            </a:r>
            <a:r>
              <a:rPr lang="en-US" altLang="en-US" dirty="0"/>
              <a:t>.: interne audit, IT-</a:t>
            </a:r>
            <a:r>
              <a:rPr lang="nl-NL" altLang="en-US" dirty="0"/>
              <a:t>activiteiten</a:t>
            </a:r>
            <a:r>
              <a:rPr lang="en-US" altLang="en-US" dirty="0"/>
              <a:t>, etc.)</a:t>
            </a:r>
          </a:p>
          <a:p>
            <a:pPr lvl="1" eaLnBrk="1" hangingPunct="1"/>
            <a:r>
              <a:rPr lang="en-US" altLang="en-US" dirty="0"/>
              <a:t>Procedures (</a:t>
            </a:r>
            <a:r>
              <a:rPr lang="nl-NL" altLang="en-US" dirty="0"/>
              <a:t>bijv</a:t>
            </a:r>
            <a:r>
              <a:rPr lang="en-US" altLang="en-US" dirty="0"/>
              <a:t>.: </a:t>
            </a:r>
            <a:r>
              <a:rPr lang="nl-NL" altLang="en-US" dirty="0"/>
              <a:t>toegangsaansvraag</a:t>
            </a:r>
            <a:r>
              <a:rPr lang="en-US" altLang="en-US" dirty="0"/>
              <a:t> </a:t>
            </a:r>
            <a:r>
              <a:rPr lang="nl-NL" altLang="en-US" dirty="0"/>
              <a:t>betreffende</a:t>
            </a:r>
            <a:r>
              <a:rPr lang="en-US" altLang="en-US" dirty="0"/>
              <a:t> de </a:t>
            </a:r>
            <a:r>
              <a:rPr lang="nl-NL" altLang="en-US" dirty="0"/>
              <a:t>betrokkene</a:t>
            </a:r>
            <a:r>
              <a:rPr lang="en-US" altLang="en-US" dirty="0"/>
              <a:t>, etc.)</a:t>
            </a:r>
          </a:p>
          <a:p>
            <a:pPr eaLnBrk="1" hangingPunct="1"/>
            <a:r>
              <a:rPr lang="nl-NL" altLang="en-US" dirty="0"/>
              <a:t>Technisch</a:t>
            </a:r>
          </a:p>
          <a:p>
            <a:pPr lvl="1" eaLnBrk="1" hangingPunct="1"/>
            <a:r>
              <a:rPr lang="nl-NL" altLang="en-US" dirty="0"/>
              <a:t>Toegangscontrole</a:t>
            </a:r>
          </a:p>
          <a:p>
            <a:pPr lvl="1" eaLnBrk="1" hangingPunct="1"/>
            <a:r>
              <a:rPr lang="en-US" altLang="en-US" dirty="0"/>
              <a:t>IT-</a:t>
            </a:r>
            <a:r>
              <a:rPr lang="nl-NL" altLang="en-US" dirty="0"/>
              <a:t>beveiliging</a:t>
            </a:r>
          </a:p>
          <a:p>
            <a:pPr lvl="1" eaLnBrk="1" hangingPunct="1"/>
            <a:r>
              <a:rPr lang="nl-NL" altLang="en-US" dirty="0"/>
              <a:t>Encryptie</a:t>
            </a:r>
            <a:r>
              <a:rPr lang="en-US" altLang="en-US" dirty="0"/>
              <a:t> </a:t>
            </a:r>
            <a:r>
              <a:rPr lang="nl-NL" altLang="en-US" dirty="0"/>
              <a:t>en</a:t>
            </a:r>
            <a:r>
              <a:rPr lang="en-US" altLang="en-US" dirty="0"/>
              <a:t> </a:t>
            </a:r>
            <a:r>
              <a:rPr lang="nl-NL" altLang="en-US" dirty="0"/>
              <a:t>pseudonimisering</a:t>
            </a:r>
            <a:r>
              <a:rPr lang="en-US" altLang="en-US" dirty="0"/>
              <a:t> </a:t>
            </a:r>
          </a:p>
          <a:p>
            <a:pPr lvl="1" eaLnBrk="1" hangingPunct="1"/>
            <a:r>
              <a:rPr lang="nl-NL" altLang="en-US" dirty="0"/>
              <a:t>Herstel van de gegevens na een incident </a:t>
            </a:r>
            <a:endParaRPr lang="en-US" altLang="en-US" dirty="0"/>
          </a:p>
        </p:txBody>
      </p:sp>
      <p:sp>
        <p:nvSpPr>
          <p:cNvPr id="4" name="Espaço Reservado para Data 3">
            <a:extLst>
              <a:ext uri="{FF2B5EF4-FFF2-40B4-BE49-F238E27FC236}">
                <a16:creationId xmlns:a16="http://schemas.microsoft.com/office/drawing/2014/main" xmlns="" id="{7591EC3A-535B-4D77-891D-8B81E0A34837}"/>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B27CC348-8089-4308-A31B-E81248FFA005}"/>
              </a:ext>
            </a:extLst>
          </p:cNvPr>
          <p:cNvSpPr>
            <a:spLocks noGrp="1"/>
          </p:cNvSpPr>
          <p:nvPr>
            <p:ph type="ftr" sz="quarter" idx="11"/>
          </p:nvPr>
        </p:nvSpPr>
        <p:spPr/>
        <p:txBody>
          <a:bodyPr/>
          <a:lstStyle/>
          <a:p>
            <a:pPr>
              <a:defRPr/>
            </a:pPr>
            <a:r>
              <a:rPr lang="en-US" dirty="0"/>
              <a:t>[Naam van </a:t>
            </a:r>
            <a:r>
              <a:rPr lang="nl-NL" dirty="0"/>
              <a:t>uw</a:t>
            </a:r>
            <a:r>
              <a:rPr lang="en-US" dirty="0"/>
              <a:t> </a:t>
            </a:r>
            <a:r>
              <a:rPr lang="nl-NL" dirty="0"/>
              <a:t>organisatie</a:t>
            </a:r>
            <a:r>
              <a:rPr lang="en-US" dirty="0"/>
              <a:t>]</a:t>
            </a:r>
          </a:p>
        </p:txBody>
      </p:sp>
      <p:sp>
        <p:nvSpPr>
          <p:cNvPr id="17414" name="Espaço Reservado para Número de Slide 5">
            <a:extLst>
              <a:ext uri="{FF2B5EF4-FFF2-40B4-BE49-F238E27FC236}">
                <a16:creationId xmlns:a16="http://schemas.microsoft.com/office/drawing/2014/main" xmlns="" id="{1578AC7F-A4F4-4BEE-952E-A4F27E25F71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9055FA4-23C8-4B3F-95BB-BAAC3584415A}" type="slidenum">
              <a:rPr lang="en-US" altLang="pt-BR" sz="1200" smtClean="0">
                <a:solidFill>
                  <a:srgbClr val="898989"/>
                </a:solidFill>
              </a:rPr>
              <a:pPr>
                <a:lnSpc>
                  <a:spcPct val="100000"/>
                </a:lnSpc>
                <a:spcBef>
                  <a:spcPct val="0"/>
                </a:spcBef>
                <a:buFontTx/>
                <a:buNone/>
              </a:pPr>
              <a:t>8</a:t>
            </a:fld>
            <a:endParaRPr lang="en-US" altLang="pt-BR" sz="1200" dirty="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1">
            <a:extLst>
              <a:ext uri="{FF2B5EF4-FFF2-40B4-BE49-F238E27FC236}">
                <a16:creationId xmlns:a16="http://schemas.microsoft.com/office/drawing/2014/main" xmlns="" id="{C9291087-E4D6-4F17-A63E-B99BA6405219}"/>
              </a:ext>
            </a:extLst>
          </p:cNvPr>
          <p:cNvSpPr>
            <a:spLocks noGrp="1"/>
          </p:cNvSpPr>
          <p:nvPr>
            <p:ph type="title"/>
          </p:nvPr>
        </p:nvSpPr>
        <p:spPr/>
        <p:txBody>
          <a:bodyPr/>
          <a:lstStyle/>
          <a:p>
            <a:pPr eaLnBrk="1" hangingPunct="1"/>
            <a:r>
              <a:rPr lang="en-US" altLang="pt-BR" sz="3600" dirty="0"/>
              <a:t>Hoe [Naam van </a:t>
            </a:r>
            <a:r>
              <a:rPr lang="nl-NL" altLang="pt-BR" sz="3600" dirty="0"/>
              <a:t>uw</a:t>
            </a:r>
            <a:r>
              <a:rPr lang="en-US" altLang="pt-BR" sz="3600" dirty="0"/>
              <a:t> </a:t>
            </a:r>
            <a:r>
              <a:rPr lang="nl-NL" altLang="pt-BR" sz="3600" dirty="0"/>
              <a:t>organisatie</a:t>
            </a:r>
            <a:r>
              <a:rPr lang="en-US" altLang="pt-BR" sz="3600" dirty="0"/>
              <a:t>] </a:t>
            </a:r>
            <a:r>
              <a:rPr lang="nl-NL" altLang="pt-BR" sz="3600" dirty="0"/>
              <a:t>anders</a:t>
            </a:r>
            <a:r>
              <a:rPr lang="en-US" altLang="pt-BR" sz="3600" dirty="0"/>
              <a:t> is </a:t>
            </a:r>
          </a:p>
        </p:txBody>
      </p:sp>
      <p:sp>
        <p:nvSpPr>
          <p:cNvPr id="19459" name="Espaço Reservado para Conteúdo 2">
            <a:extLst>
              <a:ext uri="{FF2B5EF4-FFF2-40B4-BE49-F238E27FC236}">
                <a16:creationId xmlns:a16="http://schemas.microsoft.com/office/drawing/2014/main" xmlns="" id="{E9F47A83-0088-47E4-95B0-E94EF53763D4}"/>
              </a:ext>
            </a:extLst>
          </p:cNvPr>
          <p:cNvSpPr>
            <a:spLocks noGrp="1"/>
          </p:cNvSpPr>
          <p:nvPr>
            <p:ph idx="1"/>
          </p:nvPr>
        </p:nvSpPr>
        <p:spPr/>
        <p:txBody>
          <a:bodyPr/>
          <a:lstStyle/>
          <a:p>
            <a:pPr eaLnBrk="1" hangingPunct="1"/>
            <a:r>
              <a:rPr lang="nl-NL" altLang="pt-BR" dirty="0"/>
              <a:t>Erkend</a:t>
            </a:r>
            <a:r>
              <a:rPr lang="en-US" altLang="pt-BR" dirty="0"/>
              <a:t> </a:t>
            </a:r>
            <a:r>
              <a:rPr lang="en-US" altLang="pt-BR" dirty="0" err="1"/>
              <a:t>vakbekwaam</a:t>
            </a:r>
            <a:r>
              <a:rPr lang="en-US" altLang="pt-BR" dirty="0"/>
              <a:t> </a:t>
            </a:r>
            <a:r>
              <a:rPr lang="en-US" altLang="pt-BR" dirty="0" err="1"/>
              <a:t>personeel</a:t>
            </a:r>
            <a:endParaRPr lang="en-US" altLang="pt-BR" dirty="0"/>
          </a:p>
          <a:p>
            <a:pPr lvl="1" eaLnBrk="1" hangingPunct="1"/>
            <a:r>
              <a:rPr lang="en-US" altLang="pt-BR" dirty="0"/>
              <a:t>[</a:t>
            </a:r>
            <a:r>
              <a:rPr lang="nl-NL" altLang="pt-BR" dirty="0"/>
              <a:t>Vermeld de certificeringen van uw team</a:t>
            </a:r>
            <a:r>
              <a:rPr lang="en-US" altLang="pt-BR" dirty="0"/>
              <a:t>]</a:t>
            </a:r>
          </a:p>
          <a:p>
            <a:pPr eaLnBrk="1" hangingPunct="1"/>
            <a:r>
              <a:rPr lang="en-US" altLang="pt-BR" dirty="0"/>
              <a:t>Multi-</a:t>
            </a:r>
            <a:r>
              <a:rPr lang="en-US" altLang="pt-BR" dirty="0" err="1"/>
              <a:t>industriële</a:t>
            </a:r>
            <a:r>
              <a:rPr lang="en-US" altLang="pt-BR" dirty="0"/>
              <a:t> </a:t>
            </a:r>
            <a:r>
              <a:rPr lang="en-US" altLang="pt-BR" dirty="0" err="1"/>
              <a:t>ervaring</a:t>
            </a:r>
            <a:endParaRPr lang="en-US" altLang="pt-BR" dirty="0"/>
          </a:p>
          <a:p>
            <a:pPr lvl="1" eaLnBrk="1" hangingPunct="1"/>
            <a:r>
              <a:rPr lang="en-US" altLang="pt-BR" dirty="0"/>
              <a:t>[</a:t>
            </a:r>
            <a:r>
              <a:rPr lang="nl-NL" altLang="pt-BR" dirty="0"/>
              <a:t>Vermeld de vorige klanten van uw organisatie</a:t>
            </a:r>
            <a:r>
              <a:rPr lang="en-US" altLang="pt-BR" dirty="0"/>
              <a:t>]</a:t>
            </a:r>
          </a:p>
          <a:p>
            <a:pPr eaLnBrk="1" hangingPunct="1"/>
            <a:r>
              <a:rPr lang="en-US" altLang="pt-BR" dirty="0"/>
              <a:t>Databank met </a:t>
            </a:r>
            <a:r>
              <a:rPr lang="nl-NL" altLang="pt-BR" dirty="0"/>
              <a:t>geleerde</a:t>
            </a:r>
            <a:r>
              <a:rPr lang="en-US" altLang="pt-BR" dirty="0"/>
              <a:t> lessen</a:t>
            </a:r>
          </a:p>
          <a:p>
            <a:pPr lvl="1" eaLnBrk="1" hangingPunct="1"/>
            <a:r>
              <a:rPr lang="en-US" altLang="pt-BR" dirty="0"/>
              <a:t>[</a:t>
            </a:r>
            <a:r>
              <a:rPr lang="nl-NL" altLang="pt-BR" dirty="0"/>
              <a:t>Vermeld eerdere successen en opgeloste problemen</a:t>
            </a:r>
            <a:r>
              <a:rPr lang="en-US" altLang="pt-BR" dirty="0"/>
              <a:t>]</a:t>
            </a:r>
          </a:p>
          <a:p>
            <a:pPr eaLnBrk="1" hangingPunct="1"/>
            <a:r>
              <a:rPr lang="en-US" altLang="pt-BR" dirty="0"/>
              <a:t>[</a:t>
            </a:r>
            <a:r>
              <a:rPr lang="nl-NL" altLang="pt-BR" dirty="0"/>
              <a:t>Vermeld andere voordelen van uw bedrijfsmodel, zoals: prijs, betalingsvoorwaarden, partnerships, flexibele methodologieën, klantenservice, enz.]</a:t>
            </a:r>
          </a:p>
          <a:p>
            <a:pPr eaLnBrk="1" hangingPunct="1"/>
            <a:endParaRPr lang="en-US" altLang="pt-BR" dirty="0"/>
          </a:p>
        </p:txBody>
      </p:sp>
      <p:sp>
        <p:nvSpPr>
          <p:cNvPr id="4" name="Espaço Reservado para Data 3">
            <a:extLst>
              <a:ext uri="{FF2B5EF4-FFF2-40B4-BE49-F238E27FC236}">
                <a16:creationId xmlns:a16="http://schemas.microsoft.com/office/drawing/2014/main" xmlns="" id="{07BC8DF9-5747-4036-B22A-2F20CD421812}"/>
              </a:ext>
            </a:extLst>
          </p:cNvPr>
          <p:cNvSpPr>
            <a:spLocks noGrp="1"/>
          </p:cNvSpPr>
          <p:nvPr>
            <p:ph type="dt" sz="quarter" idx="10"/>
          </p:nvPr>
        </p:nvSpPr>
        <p:spPr/>
        <p:txBody>
          <a:bodyPr/>
          <a:lstStyle/>
          <a:p>
            <a:pPr>
              <a:defRPr/>
            </a:pPr>
            <a:fld id="{75F86C6F-68C2-4389-B2EE-0BC77B373C4F}" type="datetime1">
              <a:rPr lang="en-US"/>
              <a:pPr>
                <a:defRPr/>
              </a:pPr>
              <a:t>30-Nov-18</a:t>
            </a:fld>
            <a:endParaRPr lang="en-US" dirty="0"/>
          </a:p>
        </p:txBody>
      </p:sp>
      <p:sp>
        <p:nvSpPr>
          <p:cNvPr id="5" name="Espaço Reservado para Rodapé 4">
            <a:extLst>
              <a:ext uri="{FF2B5EF4-FFF2-40B4-BE49-F238E27FC236}">
                <a16:creationId xmlns:a16="http://schemas.microsoft.com/office/drawing/2014/main" xmlns="" id="{D2F01EE3-B34E-472C-898E-E0FE3DFF9051}"/>
              </a:ext>
            </a:extLst>
          </p:cNvPr>
          <p:cNvSpPr>
            <a:spLocks noGrp="1"/>
          </p:cNvSpPr>
          <p:nvPr>
            <p:ph type="ftr" sz="quarter" idx="11"/>
          </p:nvPr>
        </p:nvSpPr>
        <p:spPr/>
        <p:txBody>
          <a:bodyPr/>
          <a:lstStyle/>
          <a:p>
            <a:pPr>
              <a:defRPr/>
            </a:pPr>
            <a:r>
              <a:rPr lang="en-US" dirty="0"/>
              <a:t>[Naam van </a:t>
            </a:r>
            <a:r>
              <a:rPr lang="en-US" dirty="0" err="1"/>
              <a:t>uw</a:t>
            </a:r>
            <a:r>
              <a:rPr lang="en-US" dirty="0"/>
              <a:t> </a:t>
            </a:r>
            <a:r>
              <a:rPr lang="en-US" dirty="0" err="1"/>
              <a:t>organisatie</a:t>
            </a:r>
            <a:r>
              <a:rPr lang="en-US" dirty="0"/>
              <a:t>]</a:t>
            </a:r>
          </a:p>
        </p:txBody>
      </p:sp>
      <p:sp>
        <p:nvSpPr>
          <p:cNvPr id="19462" name="Espaço Reservado para Número de Slide 5">
            <a:extLst>
              <a:ext uri="{FF2B5EF4-FFF2-40B4-BE49-F238E27FC236}">
                <a16:creationId xmlns:a16="http://schemas.microsoft.com/office/drawing/2014/main" xmlns="" id="{A6AEE737-877A-437B-AFFF-A339F20B5B7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57F02B8-404A-475C-9D3D-C7DE31760FD2}" type="slidenum">
              <a:rPr lang="en-US" altLang="pt-BR" sz="1200" smtClean="0">
                <a:solidFill>
                  <a:srgbClr val="898989"/>
                </a:solidFill>
              </a:rPr>
              <a:pPr>
                <a:lnSpc>
                  <a:spcPct val="100000"/>
                </a:lnSpc>
                <a:spcBef>
                  <a:spcPct val="0"/>
                </a:spcBef>
                <a:buFontTx/>
                <a:buNone/>
              </a:pPr>
              <a:t>9</a:t>
            </a:fld>
            <a:endParaRPr lang="en-US" altLang="pt-BR" sz="1200">
              <a:solidFill>
                <a:srgbClr val="898989"/>
              </a:solidFill>
            </a:endParaRPr>
          </a:p>
        </p:txBody>
      </p:sp>
    </p:spTree>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3010</TotalTime>
  <Words>867</Words>
  <Application>Microsoft Office PowerPoint</Application>
  <PresentationFormat>On-screen Show (4:3)</PresentationFormat>
  <Paragraphs>119</Paragraphs>
  <Slides>11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Tema do Office</vt:lpstr>
      <vt:lpstr>[Naam van uw organisatie]</vt:lpstr>
      <vt:lpstr>[Naam van uw organisatie] Adviesdiensten helpt u de kosten en juridische risico's te verminderen door te voldoen aan de EU AVG</vt:lpstr>
      <vt:lpstr>Agenda</vt:lpstr>
      <vt:lpstr>Achtergrond van [Naam van klantorganisatie] (1/2)</vt:lpstr>
      <vt:lpstr>Achtergrond van [Naam van klantorganisatie] (2/2)</vt:lpstr>
      <vt:lpstr>Adviesdiensten - algemene methodologie (1/2)</vt:lpstr>
      <vt:lpstr>Adviesdiensten - algemene methodologie (2/2)</vt:lpstr>
      <vt:lpstr>Mogelijke resultaten van het project</vt:lpstr>
      <vt:lpstr>Hoe [Naam van uw organisatie] anders is </vt:lpstr>
      <vt:lpstr>Vragen?</vt:lpstr>
      <vt:lpstr>Dank 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Presentation</dc:title>
  <dc:creator>EUGDPRAcademy</dc:creator>
  <cp:lastModifiedBy>EUGDPRAcademy</cp:lastModifiedBy>
  <cp:revision>94</cp:revision>
  <dcterms:created xsi:type="dcterms:W3CDTF">2015-02-08T20:44:25Z</dcterms:created>
  <dcterms:modified xsi:type="dcterms:W3CDTF">2018-11-30T10:43:29Z</dcterms:modified>
</cp:coreProperties>
</file>