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3" r:id="rId6"/>
    <p:sldId id="266" r:id="rId7"/>
    <p:sldId id="261" r:id="rId8"/>
    <p:sldId id="260" r:id="rId9"/>
    <p:sldId id="265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jan Kosutic" initials="" lastIdx="1" clrIdx="0"/>
  <p:cmAuthor id="2" name="27001academy .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 autoAdjust="0"/>
    <p:restoredTop sz="90890" autoAdjust="0"/>
  </p:normalViewPr>
  <p:slideViewPr>
    <p:cSldViewPr snapToGrid="0">
      <p:cViewPr varScale="1">
        <p:scale>
          <a:sx n="116" d="100"/>
          <a:sy n="116" d="100"/>
        </p:scale>
        <p:origin x="121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xmlns="" id="{EB4323AD-98CA-47FE-A87E-6596008503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A6E9CFC6-8CB9-43B7-8CBF-90DC44B3114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83DBD6-0476-476B-B839-726B0C888B76}" type="datetimeFigureOut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4" name="Espaço Reservado para Imagem de Slide 3">
            <a:extLst>
              <a:ext uri="{FF2B5EF4-FFF2-40B4-BE49-F238E27FC236}">
                <a16:creationId xmlns:a16="http://schemas.microsoft.com/office/drawing/2014/main" xmlns="" id="{5908A21B-98D5-40BE-BDD1-6252ED02C2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Espaço Reservado para Anotações 4">
            <a:extLst>
              <a:ext uri="{FF2B5EF4-FFF2-40B4-BE49-F238E27FC236}">
                <a16:creationId xmlns:a16="http://schemas.microsoft.com/office/drawing/2014/main" xmlns="" id="{C86F80AE-311C-4E0D-B9F6-169AD9E57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US" noProof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3D6C6C40-4AC2-455E-827E-A495DAC3CC1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3B3DECBE-7D5E-4255-A629-63EAE49F0F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FA0E221-608C-4969-BF7E-7DD59EFC7187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627501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Imagem de Slide 1">
            <a:extLst>
              <a:ext uri="{FF2B5EF4-FFF2-40B4-BE49-F238E27FC236}">
                <a16:creationId xmlns:a16="http://schemas.microsoft.com/office/drawing/2014/main" xmlns="" id="{F798043A-9E41-464E-84DF-4F8AE9E470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ço Reservado para Anotações 2">
            <a:extLst>
              <a:ext uri="{FF2B5EF4-FFF2-40B4-BE49-F238E27FC236}">
                <a16:creationId xmlns:a16="http://schemas.microsoft.com/office/drawing/2014/main" xmlns="" id="{01F297A5-8849-4E3E-9FCB-D5623EC694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pt-BR" noProof="0" dirty="0" smtClean="0"/>
              <a:t>Seleziona</a:t>
            </a:r>
            <a:r>
              <a:rPr lang="it-IT" altLang="pt-BR" baseline="0" noProof="0" dirty="0" smtClean="0"/>
              <a:t> un carattere che con il quale puoi scrivere il nome e il motto della tua organizzazione usando solo una riga.</a:t>
            </a:r>
            <a:endParaRPr lang="it-IT" altLang="pt-BR" noProof="0" dirty="0"/>
          </a:p>
        </p:txBody>
      </p:sp>
      <p:sp>
        <p:nvSpPr>
          <p:cNvPr id="4100" name="Espaço Reservado para Número de Slide 3">
            <a:extLst>
              <a:ext uri="{FF2B5EF4-FFF2-40B4-BE49-F238E27FC236}">
                <a16:creationId xmlns:a16="http://schemas.microsoft.com/office/drawing/2014/main" xmlns="" id="{4DBF57EA-D4D2-421D-85F3-0FFE69B291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AC7513A-7342-4277-8495-999BA20ACBD4}" type="slidenum">
              <a:rPr lang="en-US" altLang="pt-BR" smtClean="0">
                <a:latin typeface="Calibri" panose="020F0502020204030204" pitchFamily="34" charset="0"/>
              </a:rPr>
              <a:pPr/>
              <a:t>1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633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Imagem de Slide 1">
            <a:extLst>
              <a:ext uri="{FF2B5EF4-FFF2-40B4-BE49-F238E27FC236}">
                <a16:creationId xmlns:a16="http://schemas.microsoft.com/office/drawing/2014/main" xmlns="" id="{A617D466-7D53-468F-9F08-C3B09204D6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Espaço Reservado para Anotações 2">
            <a:extLst>
              <a:ext uri="{FF2B5EF4-FFF2-40B4-BE49-F238E27FC236}">
                <a16:creationId xmlns:a16="http://schemas.microsoft.com/office/drawing/2014/main" xmlns="" id="{4BF208CA-93C2-4BBA-99E8-1CD755C50E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pt-BR" dirty="0" err="1" smtClean="0"/>
              <a:t>Titolo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suggerito</a:t>
            </a:r>
            <a:r>
              <a:rPr lang="en-US" altLang="pt-BR" dirty="0" smtClean="0"/>
              <a:t>. </a:t>
            </a:r>
            <a:endParaRPr lang="en-US" altLang="pt-BR" dirty="0"/>
          </a:p>
        </p:txBody>
      </p:sp>
      <p:sp>
        <p:nvSpPr>
          <p:cNvPr id="6148" name="Espaço Reservado para Número de Slide 3">
            <a:extLst>
              <a:ext uri="{FF2B5EF4-FFF2-40B4-BE49-F238E27FC236}">
                <a16:creationId xmlns:a16="http://schemas.microsoft.com/office/drawing/2014/main" xmlns="" id="{47576D74-146A-44AD-88F2-3679580C3B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E3AF54-A8D1-4106-94A4-6B5E1B4EE2D5}" type="slidenum">
              <a:rPr lang="en-US" altLang="pt-BR" smtClean="0">
                <a:latin typeface="Calibri" panose="020F0502020204030204" pitchFamily="34" charset="0"/>
              </a:rPr>
              <a:pPr/>
              <a:t>2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564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Imagem de Slide 1">
            <a:extLst>
              <a:ext uri="{FF2B5EF4-FFF2-40B4-BE49-F238E27FC236}">
                <a16:creationId xmlns:a16="http://schemas.microsoft.com/office/drawing/2014/main" xmlns="" id="{07604782-6F22-455B-85FD-6EEB03D1A3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ço Reservado para Anotações 2">
            <a:extLst>
              <a:ext uri="{FF2B5EF4-FFF2-40B4-BE49-F238E27FC236}">
                <a16:creationId xmlns:a16="http://schemas.microsoft.com/office/drawing/2014/main" xmlns="" id="{405C13AD-B8EB-42AB-8C8B-D1B73939F52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pt-BR" dirty="0" err="1" smtClean="0"/>
              <a:t>Argomenti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suggeriti</a:t>
            </a:r>
            <a:r>
              <a:rPr lang="hr-HR" altLang="pt-BR" dirty="0" smtClean="0"/>
              <a:t>.</a:t>
            </a:r>
            <a:endParaRPr lang="en-US" altLang="pt-BR" dirty="0"/>
          </a:p>
        </p:txBody>
      </p:sp>
      <p:sp>
        <p:nvSpPr>
          <p:cNvPr id="8196" name="Espaço Reservado para Número de Slide 3">
            <a:extLst>
              <a:ext uri="{FF2B5EF4-FFF2-40B4-BE49-F238E27FC236}">
                <a16:creationId xmlns:a16="http://schemas.microsoft.com/office/drawing/2014/main" xmlns="" id="{CF0996EC-3716-42EC-A555-CEF8AD6D1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D3BE26-7837-4112-AF57-1C6AE6F8531E}" type="slidenum">
              <a:rPr lang="en-US" altLang="pt-BR" smtClean="0">
                <a:latin typeface="Calibri" panose="020F0502020204030204" pitchFamily="34" charset="0"/>
              </a:rPr>
              <a:pPr/>
              <a:t>3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877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ço Reservado para Imagem de Slide 1">
            <a:extLst>
              <a:ext uri="{FF2B5EF4-FFF2-40B4-BE49-F238E27FC236}">
                <a16:creationId xmlns:a16="http://schemas.microsoft.com/office/drawing/2014/main" xmlns="" id="{41EFF510-B743-4B89-B5E7-2F324E6031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Espaço Reservado para Anotações 2">
            <a:extLst>
              <a:ext uri="{FF2B5EF4-FFF2-40B4-BE49-F238E27FC236}">
                <a16:creationId xmlns:a16="http://schemas.microsoft.com/office/drawing/2014/main" xmlns="" id="{20E1C3E5-1CC3-4A47-B92F-46D9EEF2CD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pt-BR" dirty="0" smtClean="0"/>
              <a:t>In </a:t>
            </a:r>
            <a:r>
              <a:rPr lang="en-US" altLang="pt-BR" dirty="0" err="1" smtClean="0"/>
              <a:t>questa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slideè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necessario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dimostrare</a:t>
            </a:r>
            <a:r>
              <a:rPr lang="en-US" altLang="pt-BR" dirty="0" smtClean="0"/>
              <a:t> di aver </a:t>
            </a:r>
            <a:r>
              <a:rPr lang="en-US" altLang="pt-BR" dirty="0" err="1" smtClean="0"/>
              <a:t>condotto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alcune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ricerche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generali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sull’ambiente</a:t>
            </a:r>
            <a:r>
              <a:rPr lang="en-US" altLang="pt-BR" dirty="0" smtClean="0"/>
              <a:t> del </a:t>
            </a:r>
            <a:r>
              <a:rPr lang="en-US" altLang="pt-BR" dirty="0" err="1" smtClean="0"/>
              <a:t>tuo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potenziale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cliente</a:t>
            </a:r>
            <a:r>
              <a:rPr lang="en-US" altLang="pt-BR" dirty="0" smtClean="0"/>
              <a:t>. Non </a:t>
            </a:r>
            <a:r>
              <a:rPr lang="en-US" altLang="pt-BR" dirty="0" err="1" smtClean="0"/>
              <a:t>c'è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bisogno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ricerche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approfondite</a:t>
            </a:r>
            <a:r>
              <a:rPr lang="en-US" altLang="pt-BR" dirty="0" smtClean="0"/>
              <a:t>. </a:t>
            </a:r>
            <a:r>
              <a:rPr lang="en-US" altLang="pt-BR" dirty="0" err="1" smtClean="0"/>
              <a:t>Alcune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queste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informazioni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possono</a:t>
            </a:r>
            <a:r>
              <a:rPr lang="en-US" altLang="pt-BR" baseline="0" dirty="0" smtClean="0"/>
              <a:t> </a:t>
            </a:r>
            <a:r>
              <a:rPr lang="en-US" altLang="pt-BR" dirty="0" err="1" smtClean="0"/>
              <a:t>trovare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sul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sito</a:t>
            </a:r>
            <a:r>
              <a:rPr lang="en-US" altLang="pt-BR" dirty="0" smtClean="0"/>
              <a:t> web del </a:t>
            </a:r>
            <a:r>
              <a:rPr lang="en-US" altLang="pt-BR" dirty="0" err="1" smtClean="0"/>
              <a:t>cliente</a:t>
            </a:r>
            <a:r>
              <a:rPr lang="en-US" altLang="pt-BR" dirty="0" smtClean="0"/>
              <a:t> o </a:t>
            </a:r>
            <a:r>
              <a:rPr lang="en-US" altLang="pt-BR" dirty="0" err="1" smtClean="0"/>
              <a:t>attraverso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una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rapida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ricerca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</a:t>
            </a:r>
            <a:r>
              <a:rPr lang="en-US" altLang="pt-BR" dirty="0" smtClean="0"/>
              <a:t> Internet. La </a:t>
            </a:r>
            <a:r>
              <a:rPr lang="en-US" altLang="pt-BR" dirty="0" err="1" smtClean="0"/>
              <a:t>cosa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importante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è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che</a:t>
            </a:r>
            <a:r>
              <a:rPr lang="en-US" altLang="pt-BR" baseline="0" dirty="0" smtClean="0"/>
              <a:t> </a:t>
            </a:r>
            <a:r>
              <a:rPr lang="en-US" altLang="pt-BR" baseline="0" dirty="0" err="1" smtClean="0"/>
              <a:t>il</a:t>
            </a:r>
            <a:r>
              <a:rPr lang="en-US" altLang="pt-BR" baseline="0" dirty="0" smtClean="0"/>
              <a:t> </a:t>
            </a:r>
            <a:r>
              <a:rPr lang="en-US" altLang="pt-BR" baseline="0" dirty="0" err="1" smtClean="0"/>
              <a:t>cliente</a:t>
            </a:r>
            <a:r>
              <a:rPr lang="en-US" altLang="pt-BR" baseline="0" dirty="0" smtClean="0"/>
              <a:t> </a:t>
            </a:r>
            <a:r>
              <a:rPr lang="en-US" altLang="pt-BR" dirty="0" err="1" smtClean="0"/>
              <a:t>si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possa</a:t>
            </a:r>
            <a:r>
              <a:rPr lang="en-US" altLang="pt-BR" baseline="0" dirty="0" smtClean="0"/>
              <a:t> </a:t>
            </a:r>
            <a:r>
              <a:rPr lang="en-US" altLang="pt-BR" baseline="0" dirty="0" err="1" smtClean="0"/>
              <a:t>indentificare</a:t>
            </a:r>
            <a:r>
              <a:rPr lang="en-US" altLang="pt-BR" baseline="0" dirty="0" smtClean="0"/>
              <a:t> </a:t>
            </a:r>
            <a:r>
              <a:rPr lang="en-US" altLang="pt-BR" dirty="0" smtClean="0"/>
              <a:t>con la </a:t>
            </a:r>
            <a:r>
              <a:rPr lang="en-US" altLang="pt-BR" dirty="0" err="1" smtClean="0"/>
              <a:t>presentazione</a:t>
            </a:r>
            <a:r>
              <a:rPr lang="en-US" altLang="pt-BR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altLang="pt-BR" dirty="0"/>
          </a:p>
        </p:txBody>
      </p:sp>
      <p:sp>
        <p:nvSpPr>
          <p:cNvPr id="10244" name="Espaço Reservado para Número de Slide 3">
            <a:extLst>
              <a:ext uri="{FF2B5EF4-FFF2-40B4-BE49-F238E27FC236}">
                <a16:creationId xmlns:a16="http://schemas.microsoft.com/office/drawing/2014/main" xmlns="" id="{828780C4-C933-4326-AC6C-E8DB6CA408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61F05C0-0243-46A2-B250-1FB7E68B0C88}" type="slidenum">
              <a:rPr lang="en-US" altLang="pt-BR" smtClean="0">
                <a:latin typeface="Calibri" panose="020F0502020204030204" pitchFamily="34" charset="0"/>
              </a:rPr>
              <a:pPr/>
              <a:t>4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651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>
            <a:extLst>
              <a:ext uri="{FF2B5EF4-FFF2-40B4-BE49-F238E27FC236}">
                <a16:creationId xmlns:a16="http://schemas.microsoft.com/office/drawing/2014/main" xmlns="" id="{05B8744A-E430-4BB8-A2DF-74DF20B356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Espaço Reservado para Anotações 2">
            <a:extLst>
              <a:ext uri="{FF2B5EF4-FFF2-40B4-BE49-F238E27FC236}">
                <a16:creationId xmlns:a16="http://schemas.microsoft.com/office/drawing/2014/main" xmlns="" id="{CFD6DBCC-DB81-42F8-AAE7-634E3B8948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pt-BR" dirty="0" err="1" smtClean="0"/>
              <a:t>Questi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suggerimenti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sono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stati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fatti</a:t>
            </a:r>
            <a:r>
              <a:rPr lang="en-US" altLang="pt-BR" dirty="0" smtClean="0"/>
              <a:t> in base a</a:t>
            </a:r>
            <a:r>
              <a:rPr lang="en-US" altLang="pt-BR" baseline="0" dirty="0" smtClean="0"/>
              <a:t> </a:t>
            </a:r>
            <a:r>
              <a:rPr lang="en-US" altLang="pt-BR" baseline="0" dirty="0" err="1" smtClean="0"/>
              <a:t>una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Scheda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Valutazione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Bilanciata</a:t>
            </a:r>
            <a:r>
              <a:rPr lang="en-US" altLang="pt-BR" dirty="0" smtClean="0"/>
              <a:t>. Si </a:t>
            </a:r>
            <a:r>
              <a:rPr lang="en-US" altLang="pt-BR" dirty="0" err="1" smtClean="0"/>
              <a:t>tratta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rischi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generali</a:t>
            </a:r>
            <a:r>
              <a:rPr lang="en-US" altLang="pt-BR" dirty="0" smtClean="0"/>
              <a:t>, per </a:t>
            </a:r>
            <a:r>
              <a:rPr lang="en-US" altLang="pt-BR" dirty="0" err="1" smtClean="0"/>
              <a:t>rendere</a:t>
            </a:r>
            <a:r>
              <a:rPr lang="en-US" altLang="pt-BR" dirty="0" smtClean="0"/>
              <a:t> la </a:t>
            </a:r>
            <a:r>
              <a:rPr lang="en-US" altLang="pt-BR" dirty="0" err="1" smtClean="0"/>
              <a:t>presentazione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più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attraente</a:t>
            </a:r>
            <a:r>
              <a:rPr lang="en-US" altLang="pt-BR" dirty="0" smtClean="0"/>
              <a:t>, </a:t>
            </a:r>
            <a:r>
              <a:rPr lang="en-US" altLang="pt-BR" dirty="0" err="1" smtClean="0"/>
              <a:t>adattare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rischi</a:t>
            </a:r>
            <a:r>
              <a:rPr lang="en-US" altLang="pt-BR" dirty="0" smtClean="0"/>
              <a:t> al </a:t>
            </a:r>
            <a:r>
              <a:rPr lang="en-US" altLang="pt-BR" dirty="0" err="1" smtClean="0"/>
              <a:t>settore</a:t>
            </a:r>
            <a:r>
              <a:rPr lang="en-US" altLang="pt-BR" dirty="0" smtClean="0"/>
              <a:t> del </a:t>
            </a:r>
            <a:r>
              <a:rPr lang="en-US" altLang="pt-BR" dirty="0" err="1" smtClean="0"/>
              <a:t>cliente</a:t>
            </a:r>
            <a:r>
              <a:rPr lang="en-US" altLang="pt-BR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altLang="pt-BR" dirty="0"/>
          </a:p>
        </p:txBody>
      </p:sp>
      <p:sp>
        <p:nvSpPr>
          <p:cNvPr id="12292" name="Espaço Reservado para Número de Slide 3">
            <a:extLst>
              <a:ext uri="{FF2B5EF4-FFF2-40B4-BE49-F238E27FC236}">
                <a16:creationId xmlns:a16="http://schemas.microsoft.com/office/drawing/2014/main" xmlns="" id="{B2DC8D09-8AF8-44CD-89C8-DAEABE2D0A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D3C97CA-5877-4FBF-97AA-3FF886B9F0A5}" type="slidenum">
              <a:rPr lang="en-US" altLang="pt-BR" smtClean="0">
                <a:latin typeface="Calibri" panose="020F0502020204030204" pitchFamily="34" charset="0"/>
              </a:rPr>
              <a:pPr/>
              <a:t>5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769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Imagem de Slide 1">
            <a:extLst>
              <a:ext uri="{FF2B5EF4-FFF2-40B4-BE49-F238E27FC236}">
                <a16:creationId xmlns:a16="http://schemas.microsoft.com/office/drawing/2014/main" xmlns="" id="{FA43AEB4-5BD9-46C7-AC30-8C86A70777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ço Reservado para Anotações 2">
            <a:extLst>
              <a:ext uri="{FF2B5EF4-FFF2-40B4-BE49-F238E27FC236}">
                <a16:creationId xmlns:a16="http://schemas.microsoft.com/office/drawing/2014/main" xmlns="" id="{91E3B17C-4764-4F4F-B80F-37960D74E04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pt-BR" dirty="0" err="1" smtClean="0"/>
              <a:t>Indipendentemente</a:t>
            </a:r>
            <a:r>
              <a:rPr lang="en-US" altLang="pt-BR" dirty="0" smtClean="0"/>
              <a:t> da </a:t>
            </a:r>
            <a:r>
              <a:rPr lang="en-US" altLang="pt-BR" dirty="0" err="1" smtClean="0"/>
              <a:t>quanto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servizi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consulenza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possano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essere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diversi</a:t>
            </a:r>
            <a:r>
              <a:rPr lang="en-US" altLang="pt-BR" dirty="0" smtClean="0"/>
              <a:t>, </a:t>
            </a:r>
            <a:r>
              <a:rPr lang="en-US" altLang="pt-BR" dirty="0" err="1" smtClean="0"/>
              <a:t>l'implementazione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della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documentazione</a:t>
            </a:r>
            <a:r>
              <a:rPr lang="en-US" altLang="pt-BR" dirty="0" smtClean="0"/>
              <a:t> di base </a:t>
            </a:r>
            <a:r>
              <a:rPr lang="en-US" altLang="pt-BR" dirty="0" err="1" smtClean="0"/>
              <a:t>avrà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queste</a:t>
            </a:r>
            <a:r>
              <a:rPr lang="en-US" altLang="pt-BR" baseline="0" dirty="0" smtClean="0"/>
              <a:t> </a:t>
            </a:r>
            <a:r>
              <a:rPr lang="en-US" altLang="pt-BR" baseline="0" dirty="0" err="1" smtClean="0"/>
              <a:t>fasi</a:t>
            </a:r>
            <a:r>
              <a:rPr lang="en-US" altLang="pt-BR" baseline="0" dirty="0" smtClean="0"/>
              <a:t> </a:t>
            </a:r>
            <a:r>
              <a:rPr lang="en-US" altLang="pt-BR" dirty="0" err="1" smtClean="0"/>
              <a:t>fondamentali</a:t>
            </a:r>
            <a:r>
              <a:rPr lang="en-US" altLang="pt-BR" dirty="0" smtClean="0"/>
              <a:t>. </a:t>
            </a:r>
            <a:r>
              <a:rPr lang="en-US" altLang="pt-BR" dirty="0" err="1" smtClean="0"/>
              <a:t>Questi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punti</a:t>
            </a:r>
            <a:r>
              <a:rPr lang="en-US" altLang="pt-BR" dirty="0" smtClean="0"/>
              <a:t> non </a:t>
            </a:r>
            <a:r>
              <a:rPr lang="en-US" altLang="pt-BR" dirty="0" err="1" smtClean="0"/>
              <a:t>faranno</a:t>
            </a:r>
            <a:r>
              <a:rPr lang="en-US" altLang="pt-BR" dirty="0" smtClean="0"/>
              <a:t> la </a:t>
            </a:r>
            <a:r>
              <a:rPr lang="en-US" altLang="pt-BR" dirty="0" err="1" smtClean="0"/>
              <a:t>differenza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nella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decisione</a:t>
            </a:r>
            <a:r>
              <a:rPr lang="en-US" altLang="pt-BR" dirty="0" smtClean="0"/>
              <a:t> del </a:t>
            </a:r>
            <a:r>
              <a:rPr lang="en-US" altLang="pt-BR" dirty="0" err="1" smtClean="0"/>
              <a:t>cliente</a:t>
            </a:r>
            <a:r>
              <a:rPr lang="en-US" altLang="pt-BR" dirty="0" smtClean="0"/>
              <a:t>, per cui</a:t>
            </a:r>
            <a:r>
              <a:rPr lang="en-US" altLang="pt-BR" baseline="0" dirty="0" smtClean="0"/>
              <a:t> ne </a:t>
            </a:r>
            <a:r>
              <a:rPr lang="en-US" altLang="pt-BR" dirty="0" err="1" smtClean="0"/>
              <a:t>potrai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parlare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liberamente</a:t>
            </a:r>
            <a:r>
              <a:rPr lang="en-US" altLang="pt-BR" dirty="0" smtClean="0"/>
              <a:t>. </a:t>
            </a:r>
            <a:r>
              <a:rPr lang="en-US" altLang="pt-BR" dirty="0" err="1" smtClean="0"/>
              <a:t>Questo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potrà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creare</a:t>
            </a:r>
            <a:r>
              <a:rPr lang="en-US" altLang="pt-BR" dirty="0" smtClean="0"/>
              <a:t> un </a:t>
            </a:r>
            <a:r>
              <a:rPr lang="en-US" altLang="pt-BR" dirty="0" err="1" smtClean="0"/>
              <a:t>legame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iniziale</a:t>
            </a:r>
            <a:r>
              <a:rPr lang="en-US" altLang="pt-BR" dirty="0" smtClean="0"/>
              <a:t> di </a:t>
            </a:r>
            <a:r>
              <a:rPr lang="en-US" altLang="pt-BR" dirty="0" err="1" smtClean="0"/>
              <a:t>fiducia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tra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te</a:t>
            </a:r>
            <a:r>
              <a:rPr lang="en-US" altLang="pt-BR" dirty="0" smtClean="0"/>
              <a:t> e </a:t>
            </a:r>
            <a:r>
              <a:rPr lang="en-US" altLang="pt-BR" dirty="0" err="1" smtClean="0"/>
              <a:t>il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tuo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potenziale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cliente</a:t>
            </a:r>
            <a:r>
              <a:rPr lang="en-US" altLang="pt-BR" dirty="0" smtClean="0"/>
              <a:t>.</a:t>
            </a:r>
          </a:p>
        </p:txBody>
      </p:sp>
      <p:sp>
        <p:nvSpPr>
          <p:cNvPr id="14340" name="Espaço Reservado para Número de Slide 3">
            <a:extLst>
              <a:ext uri="{FF2B5EF4-FFF2-40B4-BE49-F238E27FC236}">
                <a16:creationId xmlns:a16="http://schemas.microsoft.com/office/drawing/2014/main" xmlns="" id="{A1211522-B008-4FA9-9271-0C3DBC2D91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6BE187-9683-4F26-B323-E5AE8D9CA38F}" type="slidenum">
              <a:rPr lang="en-US" altLang="pt-BR" smtClean="0">
                <a:latin typeface="Calibri" panose="020F0502020204030204" pitchFamily="34" charset="0"/>
              </a:rPr>
              <a:pPr/>
              <a:t>6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609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Imagem de Slide 1">
            <a:extLst>
              <a:ext uri="{FF2B5EF4-FFF2-40B4-BE49-F238E27FC236}">
                <a16:creationId xmlns:a16="http://schemas.microsoft.com/office/drawing/2014/main" xmlns="" id="{D2141E38-EACD-4FD0-A8A8-21DE268C56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Espaço Reservado para Anotações 2">
            <a:extLst>
              <a:ext uri="{FF2B5EF4-FFF2-40B4-BE49-F238E27FC236}">
                <a16:creationId xmlns:a16="http://schemas.microsoft.com/office/drawing/2014/main" xmlns="" id="{805D7EA4-D181-4E9D-8454-2A0D834C30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pt-BR" dirty="0" smtClean="0"/>
              <a:t>...</a:t>
            </a:r>
            <a:endParaRPr lang="en-US" altLang="pt-BR" dirty="0" smtClean="0"/>
          </a:p>
        </p:txBody>
      </p:sp>
      <p:sp>
        <p:nvSpPr>
          <p:cNvPr id="16388" name="Espaço Reservado para Número de Slide 3">
            <a:extLst>
              <a:ext uri="{FF2B5EF4-FFF2-40B4-BE49-F238E27FC236}">
                <a16:creationId xmlns:a16="http://schemas.microsoft.com/office/drawing/2014/main" xmlns="" id="{492D6D8D-567C-469B-8D60-969E6E7C4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2F4DD8E-8354-461E-AEFE-402157CEA41A}" type="slidenum">
              <a:rPr lang="en-US" altLang="pt-BR" smtClean="0">
                <a:latin typeface="Calibri" panose="020F0502020204030204" pitchFamily="34" charset="0"/>
              </a:rPr>
              <a:pPr/>
              <a:t>7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510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Imagem de Slide 1">
            <a:extLst>
              <a:ext uri="{FF2B5EF4-FFF2-40B4-BE49-F238E27FC236}">
                <a16:creationId xmlns:a16="http://schemas.microsoft.com/office/drawing/2014/main" xmlns="" id="{CCF92B3D-7424-4507-8355-17E248D120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Espaço Reservado para Anotações 2">
            <a:extLst>
              <a:ext uri="{FF2B5EF4-FFF2-40B4-BE49-F238E27FC236}">
                <a16:creationId xmlns:a16="http://schemas.microsoft.com/office/drawing/2014/main" xmlns="" id="{2128AB1A-8EEA-4F3F-8739-7FFB66BB45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pt-BR" dirty="0" smtClean="0"/>
              <a:t>...</a:t>
            </a:r>
            <a:endParaRPr lang="en-US" altLang="pt-BR" dirty="0" smtClean="0"/>
          </a:p>
          <a:p>
            <a:pPr eaLnBrk="1" hangingPunct="1">
              <a:spcBef>
                <a:spcPct val="0"/>
              </a:spcBef>
            </a:pPr>
            <a:r>
              <a:rPr lang="hr-HR" altLang="pt-BR" dirty="0" smtClean="0"/>
              <a:t>...</a:t>
            </a:r>
            <a:endParaRPr lang="en-US" altLang="pt-BR" dirty="0"/>
          </a:p>
        </p:txBody>
      </p:sp>
      <p:sp>
        <p:nvSpPr>
          <p:cNvPr id="18436" name="Espaço Reservado para Número de Slide 3">
            <a:extLst>
              <a:ext uri="{FF2B5EF4-FFF2-40B4-BE49-F238E27FC236}">
                <a16:creationId xmlns:a16="http://schemas.microsoft.com/office/drawing/2014/main" xmlns="" id="{D288A0A2-7333-4AFB-B3B5-23CE01E7C5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4250A90-7EF2-40F8-B9DD-EBEE50BB022D}" type="slidenum">
              <a:rPr lang="en-US" altLang="pt-BR" smtClean="0">
                <a:latin typeface="Calibri" panose="020F0502020204030204" pitchFamily="34" charset="0"/>
              </a:rPr>
              <a:pPr/>
              <a:t>8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066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Imagem de Slide 1">
            <a:extLst>
              <a:ext uri="{FF2B5EF4-FFF2-40B4-BE49-F238E27FC236}">
                <a16:creationId xmlns:a16="http://schemas.microsoft.com/office/drawing/2014/main" xmlns="" id="{0F0C96F7-3577-4D67-B27A-70EBAA1EC7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Espaço Reservado para Anotações 2">
            <a:extLst>
              <a:ext uri="{FF2B5EF4-FFF2-40B4-BE49-F238E27FC236}">
                <a16:creationId xmlns:a16="http://schemas.microsoft.com/office/drawing/2014/main" xmlns="" id="{CB854485-FF32-4D46-B49C-703E4D58DD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pt-BR" dirty="0" smtClean="0"/>
              <a:t>...</a:t>
            </a:r>
            <a:endParaRPr lang="en-US" altLang="pt-BR" dirty="0" smtClean="0"/>
          </a:p>
        </p:txBody>
      </p:sp>
      <p:sp>
        <p:nvSpPr>
          <p:cNvPr id="20484" name="Espaço Reservado para Número de Slide 3">
            <a:extLst>
              <a:ext uri="{FF2B5EF4-FFF2-40B4-BE49-F238E27FC236}">
                <a16:creationId xmlns:a16="http://schemas.microsoft.com/office/drawing/2014/main" xmlns="" id="{A7EBA42F-2A2A-4640-9EE2-E5D26750FF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DD98EB5-3F0D-47A4-A9FB-AB212D5B0E68}" type="slidenum">
              <a:rPr lang="en-US" altLang="pt-BR" smtClean="0">
                <a:latin typeface="Calibri" panose="020F0502020204030204" pitchFamily="34" charset="0"/>
              </a:rPr>
              <a:pPr/>
              <a:t>9</a:t>
            </a:fld>
            <a:endParaRPr lang="en-US" altLang="pt-B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9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8126D7-539F-40AF-8455-676BBDDE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D9C4-B20A-49B3-A91B-307CDA1A7D69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8A2D01-CEAC-4FD7-A41F-5C82F830A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948935-C749-48FE-89F6-ED1AF059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1E04B-6491-412B-96D8-AC819E90A50A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41072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DF7D3D-5AA6-455E-AAB7-2B334A54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1DB94-CA47-4C4A-B868-1DDCF9FF979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E7D0FA-8E9B-4844-9D58-2CA59994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5E87BE-28BA-43DB-B2B8-88529416B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909EB-8272-4E22-B5E9-69EBD3F03957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023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934E32-D8E5-4782-909A-019D4D9F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23556-8164-4F2E-892A-4630FBFF54BB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7AAF30-F79B-496A-A350-76EDE717B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0F2143-FA42-4923-820D-0D6FCDA67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0179-AA29-41AD-AD20-E80ABD0506DB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759845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FB22FBF-FB59-4082-A43D-CE90DF8C4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C8803-6A53-409C-AE4B-49C9F685CB8C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DD97B5-6A1A-4853-899A-95748925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2E36A0-0C10-4541-B464-A5AF19BD4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757EE-F2A9-4288-95B8-38ED5CC50614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78530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F3EBA8-AB37-47DC-A9C8-80196B036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B2D5-675A-4DF1-A57E-4572C17E4FF9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679D56-D355-4C37-BC2D-8A1A6808F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E52EA6-BC62-431D-B001-C62580F5F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CA48-E0A3-48C8-886E-522E7F5B9C79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9770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22CA95C-C307-458E-9E17-398E7B5B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B770A-5EEB-48D0-A8F4-20C9790FDEAB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5BDE1B-16F5-45EB-A46D-A3C24736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55D11A-9377-4849-980B-909E7728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D27BA-D579-41AF-9689-037165FA7F70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81867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1C403AD5-82BF-4348-90EF-B96DBE0BB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18E9C-F88C-4CA4-9BD6-85AC0E97DDD7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B3F6FC5-95BD-40B3-A0BC-91B593246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CDEAB683-1678-474B-95C6-A6A020955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7D397-57A7-49FF-B3C7-9B38C9A7ECF4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84060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1ACCE879-C581-4C4A-AD9D-8C880635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39383-6062-42B4-BF74-3C76FEFEF71B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A38A7A4D-C2D3-4180-8AC5-6D5CB6F95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1B7BA126-4A47-4AE8-A91F-46DEDB4C4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DBAE-2494-4483-9D52-AFA1CE05FBBE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63264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846F5C5B-5208-4431-8B60-9F5F4F28E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C76B2-3DEC-492A-A603-8234E75DF957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5F489139-C61D-4C5D-8B12-34474C5AB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4DF7E8F0-2485-4253-BC8E-07FDA92B6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5C5EE-9E14-4593-BB10-10F3A5A86950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62531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B37F88F1-A017-4485-965E-4E6898BAA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E5EA-CA83-42EE-870F-55E77105A401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5BCF63F8-8B50-4EFF-AFDF-6D45747EA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ED3476B3-4E3B-4AA3-BE3E-62C07028C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3C34-1DEF-4311-8939-A905B7DDBECC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45441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189C59F1-F48A-4A32-8C4A-E901220C0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4CB3A-C855-45CF-BCC3-CF4C332C8A0C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D4200EB-1A43-4991-A919-ADE17991B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2FA73B2-A28E-44BB-AC25-9887FA11A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256E1-E0C8-4268-8509-A5AFA59658A4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19669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/>
              <a:t>Clique no ícone para adicionar uma imagem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C01C20A-5BF1-45B8-98BD-28802E207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F861-AB44-4BBC-8A17-98CF3ECE67B6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D18429EB-3087-42C2-8AEB-DDEDD06D0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F5BDD67F-BB11-4A69-8196-C92DCB5B4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25943-52A8-4A27-A996-E9F499A19D11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82166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9EBFAD01-052D-455B-B0A2-7B8CA4C3809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título mestre</a:t>
            </a:r>
            <a:endParaRPr lang="en-US" altLang="pt-B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365160DB-EB65-4678-9404-BF1E9CD7C0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  <a:endParaRPr lang="en-US" alt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F5D1A1-3B42-41C9-A7FA-B09736512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CC7E01-8D77-4132-A724-92C14E251E6D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BA9818E-382E-4375-AA3E-1001A655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[Your Organization Name]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9DF17F-C34B-44E7-8524-D45CBB429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B41EB7E-DEF2-4267-B35F-53CF090BA2ED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>
            <a:extLst>
              <a:ext uri="{FF2B5EF4-FFF2-40B4-BE49-F238E27FC236}">
                <a16:creationId xmlns:a16="http://schemas.microsoft.com/office/drawing/2014/main" xmlns="" id="{F0CC5FB9-0655-451E-BDB2-ECB1F5BAF9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eaLnBrk="1" hangingPunct="1"/>
            <a:r>
              <a:rPr lang="hr-HR" sz="2000" dirty="0"/>
              <a:t>** FREE PREVIEW VERSION </a:t>
            </a:r>
            <a:r>
              <a:rPr lang="hr-HR" sz="2000" dirty="0" smtClean="0"/>
              <a:t>**</a:t>
            </a:r>
            <a:r>
              <a:rPr lang="hr-HR" sz="5400" dirty="0" smtClean="0"/>
              <a:t/>
            </a:r>
            <a:br>
              <a:rPr lang="hr-HR" sz="5400" dirty="0" smtClean="0"/>
            </a:br>
            <a:r>
              <a:rPr lang="it-IT" altLang="pt-BR" sz="5400" noProof="0" dirty="0" smtClean="0"/>
              <a:t>[</a:t>
            </a:r>
            <a:r>
              <a:rPr lang="it-IT" altLang="pt-BR" sz="5400" noProof="0" dirty="0" smtClean="0"/>
              <a:t>Il Nome della tua Organizzazione]</a:t>
            </a:r>
            <a:endParaRPr lang="it-IT" altLang="pt-BR" sz="5400" noProof="0" dirty="0"/>
          </a:p>
        </p:txBody>
      </p:sp>
      <p:sp>
        <p:nvSpPr>
          <p:cNvPr id="3075" name="Subtítulo 2">
            <a:extLst>
              <a:ext uri="{FF2B5EF4-FFF2-40B4-BE49-F238E27FC236}">
                <a16:creationId xmlns:a16="http://schemas.microsoft.com/office/drawing/2014/main" xmlns="" id="{8F23279A-9425-4343-8FFA-D74C4992D7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it-IT" altLang="pt-BR" noProof="0" dirty="0" smtClean="0"/>
              <a:t>[Il Motto della tua Organizzazione]</a:t>
            </a:r>
            <a:endParaRPr lang="it-IT" altLang="pt-B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6">
            <a:extLst>
              <a:ext uri="{FF2B5EF4-FFF2-40B4-BE49-F238E27FC236}">
                <a16:creationId xmlns:a16="http://schemas.microsoft.com/office/drawing/2014/main" xmlns="" id="{2FE5BFB8-E897-46EA-B320-1BEF1F066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/>
          <a:p>
            <a:pPr algn="ctr" eaLnBrk="1" hangingPunct="1"/>
            <a:r>
              <a:rPr lang="it-IT" altLang="pt-BR" noProof="0" dirty="0" smtClean="0"/>
              <a:t>Domande?</a:t>
            </a:r>
            <a:endParaRPr lang="it-IT" altLang="pt-BR" noProof="0" dirty="0"/>
          </a:p>
        </p:txBody>
      </p:sp>
      <p:sp>
        <p:nvSpPr>
          <p:cNvPr id="21507" name="Espaço Reservado para Texto 7">
            <a:extLst>
              <a:ext uri="{FF2B5EF4-FFF2-40B4-BE49-F238E27FC236}">
                <a16:creationId xmlns:a16="http://schemas.microsoft.com/office/drawing/2014/main" xmlns="" id="{47E45063-AFD8-4A89-8D18-BAB9787C1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/>
          <a:p>
            <a:pPr algn="r" eaLnBrk="1" hangingPunct="1"/>
            <a:endParaRPr lang="pt-BR" altLang="pt-BR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B348720-3F50-446E-A570-8DD64C4EF9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88EE224-5CE3-42FE-AA87-3E3D2EF8C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[Nome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 </a:t>
            </a:r>
            <a:r>
              <a:rPr lang="en-US" dirty="0" err="1" smtClean="0"/>
              <a:t>Organizzazione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1510" name="Espaço Reservado para Número de Slide 5">
            <a:extLst>
              <a:ext uri="{FF2B5EF4-FFF2-40B4-BE49-F238E27FC236}">
                <a16:creationId xmlns:a16="http://schemas.microsoft.com/office/drawing/2014/main" xmlns="" id="{A09FF876-ED58-4C56-A3C1-4971ED66A5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4C32CBF-172B-4A60-9AB2-EFA3A5C50B91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6">
            <a:extLst>
              <a:ext uri="{FF2B5EF4-FFF2-40B4-BE49-F238E27FC236}">
                <a16:creationId xmlns:a16="http://schemas.microsoft.com/office/drawing/2014/main" xmlns="" id="{6412AE56-137B-4E03-9169-4FBA99E78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/>
          <a:p>
            <a:pPr algn="ctr"/>
            <a:r>
              <a:rPr lang="it-IT" altLang="pt-BR" noProof="0" dirty="0" smtClean="0"/>
              <a:t>Grazie</a:t>
            </a:r>
            <a:r>
              <a:rPr lang="it-IT" altLang="pt-BR" noProof="0" dirty="0" smtClean="0"/>
              <a:t>!</a:t>
            </a:r>
            <a:r>
              <a:rPr lang="hr-HR" altLang="pt-BR" noProof="0" dirty="0" smtClean="0"/>
              <a:t/>
            </a:r>
            <a:br>
              <a:rPr lang="hr-HR" altLang="pt-BR" noProof="0" dirty="0" smtClean="0"/>
            </a:br>
            <a:r>
              <a:rPr lang="hr-HR" sz="3200" dirty="0"/>
              <a:t>** END OF FREE PREVIEW **</a:t>
            </a:r>
            <a:r>
              <a:rPr lang="hr-HR" dirty="0"/>
              <a:t/>
            </a:r>
            <a:br>
              <a:rPr lang="hr-HR" dirty="0"/>
            </a:br>
            <a:endParaRPr lang="it-IT" altLang="pt-BR" noProof="0" dirty="0"/>
          </a:p>
        </p:txBody>
      </p:sp>
      <p:sp>
        <p:nvSpPr>
          <p:cNvPr id="22531" name="Espaço Reservado para Texto 7">
            <a:extLst>
              <a:ext uri="{FF2B5EF4-FFF2-40B4-BE49-F238E27FC236}">
                <a16:creationId xmlns:a16="http://schemas.microsoft.com/office/drawing/2014/main" xmlns="" id="{ECC2D055-01ED-4A48-8660-3909FD423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/>
          <a:p>
            <a:pPr algn="r" eaLnBrk="1" hangingPunct="1"/>
            <a:r>
              <a:rPr lang="it-IT" altLang="pt-BR" noProof="0" dirty="0" smtClean="0"/>
              <a:t>[Nome di chi fa la presentazione], [Titolo]</a:t>
            </a:r>
          </a:p>
          <a:p>
            <a:pPr algn="r" eaLnBrk="1" hangingPunct="1"/>
            <a:endParaRPr lang="it-IT" altLang="pt-BR" noProof="0" dirty="0" smtClean="0"/>
          </a:p>
          <a:p>
            <a:pPr algn="r" eaLnBrk="1" hangingPunct="1"/>
            <a:r>
              <a:rPr lang="it-IT" altLang="pt-BR" noProof="0" dirty="0" smtClean="0"/>
              <a:t>[I contatti della tua organizzazione]</a:t>
            </a:r>
            <a:endParaRPr lang="it-IT" altLang="pt-BR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862BBE8-2348-4BF6-9FD3-B75E4B52B5F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D6BDA00-E99E-407C-841C-F7AC24731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22534" name="Espaço Reservado para Número de Slide 5">
            <a:extLst>
              <a:ext uri="{FF2B5EF4-FFF2-40B4-BE49-F238E27FC236}">
                <a16:creationId xmlns:a16="http://schemas.microsoft.com/office/drawing/2014/main" xmlns="" id="{6205348B-313C-4B3B-8CB1-21AEFA087F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1090AEE-CC71-4BA7-8BF9-FE038E6A3332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>
            <a:extLst>
              <a:ext uri="{FF2B5EF4-FFF2-40B4-BE49-F238E27FC236}">
                <a16:creationId xmlns:a16="http://schemas.microsoft.com/office/drawing/2014/main" xmlns="" id="{72A22D87-FEA9-417D-A9F4-B8A226C00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/>
          <a:p>
            <a:pPr eaLnBrk="1" hangingPunct="1"/>
            <a:r>
              <a:rPr lang="it-IT" altLang="pt-BR" sz="3200" noProof="0" dirty="0" smtClean="0"/>
              <a:t>Servizi di Consulenza [Nome della tua Organizzazione] – Per aiutarti a ridurre i costi e i rischi legali attraverso la conformità al GDPR dell’UE</a:t>
            </a:r>
            <a:endParaRPr lang="it-IT" altLang="pt-BR" sz="3200" noProof="0" dirty="0"/>
          </a:p>
        </p:txBody>
      </p:sp>
      <p:sp>
        <p:nvSpPr>
          <p:cNvPr id="5123" name="Subtítulo 2">
            <a:extLst>
              <a:ext uri="{FF2B5EF4-FFF2-40B4-BE49-F238E27FC236}">
                <a16:creationId xmlns:a16="http://schemas.microsoft.com/office/drawing/2014/main" xmlns="" id="{68F727F1-27FC-4918-B822-C79F9521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/>
          <a:p>
            <a:pPr algn="r" eaLnBrk="1" hangingPunct="1"/>
            <a:r>
              <a:rPr lang="it-IT" altLang="pt-BR" noProof="0" dirty="0" smtClean="0"/>
              <a:t>[Nome di chi fa la presentazione], [Titolo]</a:t>
            </a:r>
            <a:endParaRPr lang="it-IT" altLang="pt-BR" noProof="0" dirty="0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94142D96-23E2-47AE-A8B9-0FD151CDF96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01C195D-245A-47B3-8B55-7E6CAA45EDE8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F7862AE3-C66D-43CC-AAB4-B5F3D9E9A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[Nome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 </a:t>
            </a:r>
            <a:r>
              <a:rPr lang="en-US" dirty="0" err="1" smtClean="0"/>
              <a:t>Organizzazione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126" name="Espaço Reservado para Número de Slide 6">
            <a:extLst>
              <a:ext uri="{FF2B5EF4-FFF2-40B4-BE49-F238E27FC236}">
                <a16:creationId xmlns:a16="http://schemas.microsoft.com/office/drawing/2014/main" xmlns="" id="{FEC27055-45F5-44C8-A4C2-A9527DCB85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813AC1F-DB3D-421B-9453-D148F1A06E61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>
            <a:extLst>
              <a:ext uri="{FF2B5EF4-FFF2-40B4-BE49-F238E27FC236}">
                <a16:creationId xmlns:a16="http://schemas.microsoft.com/office/drawing/2014/main" xmlns="" id="{FA10B708-3043-445A-88C8-AEF0CF0F0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Argomenti</a:t>
            </a:r>
            <a:endParaRPr lang="it-IT" altLang="pt-BR" noProof="0" dirty="0"/>
          </a:p>
        </p:txBody>
      </p:sp>
      <p:sp>
        <p:nvSpPr>
          <p:cNvPr id="7171" name="Espaço Reservado para Conteúdo 2">
            <a:extLst>
              <a:ext uri="{FF2B5EF4-FFF2-40B4-BE49-F238E27FC236}">
                <a16:creationId xmlns:a16="http://schemas.microsoft.com/office/drawing/2014/main" xmlns="" id="{720C1F3B-56E4-42E7-AC8D-AAB6BD0C4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Contesto di [Nome dell’Organizzazione del Cliente]</a:t>
            </a:r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8" name="Espaço Reservado para Data 7">
            <a:extLst>
              <a:ext uri="{FF2B5EF4-FFF2-40B4-BE49-F238E27FC236}">
                <a16:creationId xmlns:a16="http://schemas.microsoft.com/office/drawing/2014/main" xmlns="" id="{C6ABF9DD-AC02-4A93-BAC4-23EA0DF9455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1F7E80-98B3-4399-A5BA-3DC00CF57B6E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9" name="Espaço Reservado para Rodapé 8">
            <a:extLst>
              <a:ext uri="{FF2B5EF4-FFF2-40B4-BE49-F238E27FC236}">
                <a16:creationId xmlns:a16="http://schemas.microsoft.com/office/drawing/2014/main" xmlns="" id="{9EDCCE78-C48A-4797-A119-6B6D3243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7174" name="Espaço Reservado para Número de Slide 9">
            <a:extLst>
              <a:ext uri="{FF2B5EF4-FFF2-40B4-BE49-F238E27FC236}">
                <a16:creationId xmlns:a16="http://schemas.microsoft.com/office/drawing/2014/main" xmlns="" id="{42D9151B-8FF7-426F-814D-EAB6AA61C1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59B5512-1BF3-4226-B109-AFCE2F4CFF5F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>
            <a:extLst>
              <a:ext uri="{FF2B5EF4-FFF2-40B4-BE49-F238E27FC236}">
                <a16:creationId xmlns:a16="http://schemas.microsoft.com/office/drawing/2014/main" xmlns="" id="{EE639BA1-4174-421C-A484-31F7CFD09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pt-BR" sz="3600" noProof="0" dirty="0" smtClean="0"/>
              <a:t>...</a:t>
            </a:r>
            <a:endParaRPr lang="it-IT" altLang="pt-BR" sz="3600" noProof="0" dirty="0"/>
          </a:p>
        </p:txBody>
      </p:sp>
      <p:sp>
        <p:nvSpPr>
          <p:cNvPr id="9219" name="Espaço Reservado para Conteúdo 2">
            <a:extLst>
              <a:ext uri="{FF2B5EF4-FFF2-40B4-BE49-F238E27FC236}">
                <a16:creationId xmlns:a16="http://schemas.microsoft.com/office/drawing/2014/main" xmlns="" id="{F8872B6F-EADB-4637-9D0E-CD36541F9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Clienti</a:t>
            </a:r>
          </a:p>
          <a:p>
            <a:pPr lvl="1" eaLnBrk="1" hangingPunct="1"/>
            <a:r>
              <a:rPr lang="it-IT" altLang="pt-BR" noProof="0" dirty="0" smtClean="0"/>
              <a:t>es.: enti pubblici, altre aziende e consumatori</a:t>
            </a:r>
          </a:p>
          <a:p>
            <a:pPr eaLnBrk="1" hangingPunct="1"/>
            <a:r>
              <a:rPr lang="it-IT" altLang="pt-BR" noProof="0" dirty="0" smtClean="0"/>
              <a:t>Fornitori</a:t>
            </a:r>
          </a:p>
          <a:p>
            <a:pPr lvl="1" eaLnBrk="1" hangingPunct="1"/>
            <a:r>
              <a:rPr lang="it-IT" altLang="pt-BR" noProof="0" dirty="0" smtClean="0"/>
              <a:t>[Identificare i maggiori fornitori per il trattamento dei dati, i servizi, le RU, ecc.]</a:t>
            </a:r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199C3D1-EAB7-4C4A-865B-BE9714CDCAF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6426423E-04D6-407D-8517-57DE3E1C6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9222" name="Espaço Reservado para Número de Slide 5">
            <a:extLst>
              <a:ext uri="{FF2B5EF4-FFF2-40B4-BE49-F238E27FC236}">
                <a16:creationId xmlns:a16="http://schemas.microsoft.com/office/drawing/2014/main" xmlns="" id="{30E47008-62C7-4624-853E-517728D529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A68654-B93D-49EC-BB7E-DAB445F8580B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>
            <a:extLst>
              <a:ext uri="{FF2B5EF4-FFF2-40B4-BE49-F238E27FC236}">
                <a16:creationId xmlns:a16="http://schemas.microsoft.com/office/drawing/2014/main" xmlns="" id="{470FAB38-2AB7-479F-9F6C-9C07A3B3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pt-BR" sz="3600" noProof="0" dirty="0" smtClean="0"/>
              <a:t>...</a:t>
            </a:r>
            <a:endParaRPr lang="it-IT" altLang="pt-BR" sz="3600" noProof="0" dirty="0"/>
          </a:p>
        </p:txBody>
      </p:sp>
      <p:sp>
        <p:nvSpPr>
          <p:cNvPr id="11267" name="Espaço Reservado para Conteúdo 2">
            <a:extLst>
              <a:ext uri="{FF2B5EF4-FFF2-40B4-BE49-F238E27FC236}">
                <a16:creationId xmlns:a16="http://schemas.microsoft.com/office/drawing/2014/main" xmlns="" id="{135DF301-6AE3-41BF-8FAD-53DAFA10C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en-US" noProof="0" dirty="0" smtClean="0"/>
              <a:t>Rischi finanziari</a:t>
            </a:r>
          </a:p>
          <a:p>
            <a:pPr lvl="1" eaLnBrk="1" hangingPunct="1"/>
            <a:r>
              <a:rPr lang="it-IT" altLang="en-US" noProof="0" dirty="0" smtClean="0"/>
              <a:t>Perdita di fatturato e / o aumento delle spese</a:t>
            </a:r>
          </a:p>
          <a:p>
            <a:pPr eaLnBrk="1" hangingPunct="1"/>
            <a:r>
              <a:rPr lang="it-IT" altLang="en-US" noProof="0" dirty="0" smtClean="0"/>
              <a:t>Rischi relativi al cliente</a:t>
            </a:r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9051358A-19E2-4C7E-A490-F25C5DCDCA0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DD06189F-7DA9-4688-AD48-D935A6BD2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11270" name="Espaço Reservado para Número de Slide 5">
            <a:extLst>
              <a:ext uri="{FF2B5EF4-FFF2-40B4-BE49-F238E27FC236}">
                <a16:creationId xmlns:a16="http://schemas.microsoft.com/office/drawing/2014/main" xmlns="" id="{14B2906E-5C6F-4E0A-A81C-033BC55853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125433E-A414-4DB9-B0A5-21E72259E12F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>
            <a:extLst>
              <a:ext uri="{FF2B5EF4-FFF2-40B4-BE49-F238E27FC236}">
                <a16:creationId xmlns:a16="http://schemas.microsoft.com/office/drawing/2014/main" xmlns="" id="{48171966-69AD-4757-A633-D3D65F44E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pt-BR" sz="3600" noProof="0" dirty="0" smtClean="0"/>
              <a:t>Metodologia generale per i servizi di consulenza (1/2)</a:t>
            </a:r>
            <a:endParaRPr lang="it-IT" altLang="pt-BR" sz="3600" noProof="0" dirty="0"/>
          </a:p>
        </p:txBody>
      </p:sp>
      <p:sp>
        <p:nvSpPr>
          <p:cNvPr id="13315" name="Espaço Reservado para Conteúdo 2">
            <a:extLst>
              <a:ext uri="{FF2B5EF4-FFF2-40B4-BE49-F238E27FC236}">
                <a16:creationId xmlns:a16="http://schemas.microsoft.com/office/drawing/2014/main" xmlns="" id="{B11A5049-6E61-47C8-9D6D-C7DAD02C6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Diagnosi iniziale e definizione</a:t>
            </a:r>
          </a:p>
          <a:p>
            <a:pPr lvl="1" eaLnBrk="1" hangingPunct="1"/>
            <a:r>
              <a:rPr lang="it-IT" altLang="pt-BR" noProof="0" dirty="0" smtClean="0"/>
              <a:t>Gap analysis</a:t>
            </a:r>
          </a:p>
          <a:p>
            <a:pPr lvl="1" eaLnBrk="1" hangingPunct="1"/>
            <a:r>
              <a:rPr lang="it-IT" altLang="pt-BR" noProof="0" dirty="0" smtClean="0"/>
              <a:t>Identificazione del contesto organizzativo e definizione del quadro della documentazione di base</a:t>
            </a:r>
          </a:p>
          <a:p>
            <a:pPr eaLnBrk="1" hangingPunct="1"/>
            <a:r>
              <a:rPr lang="it-IT" altLang="pt-BR" noProof="0" dirty="0" smtClean="0"/>
              <a:t>Analisi</a:t>
            </a:r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CD365AE-BD2F-433C-BDFC-349D0C97496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D308928-E1BE-4668-A5BD-60C89748D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13318" name="Espaço Reservado para Número de Slide 5">
            <a:extLst>
              <a:ext uri="{FF2B5EF4-FFF2-40B4-BE49-F238E27FC236}">
                <a16:creationId xmlns:a16="http://schemas.microsoft.com/office/drawing/2014/main" xmlns="" id="{95185E99-C892-4CA6-9715-2F265FFB6B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7CB2E09-785E-4E24-9A36-22C7CAA0DA77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>
            <a:extLst>
              <a:ext uri="{FF2B5EF4-FFF2-40B4-BE49-F238E27FC236}">
                <a16:creationId xmlns:a16="http://schemas.microsoft.com/office/drawing/2014/main" xmlns="" id="{3A32FE95-7AD7-42BC-B3B5-8A6CB5810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pt-BR" sz="3600" noProof="0" dirty="0" smtClean="0"/>
              <a:t>Metodologia generale per i servizi di consulenza (2/2)</a:t>
            </a:r>
            <a:endParaRPr lang="it-IT" altLang="pt-BR" sz="3600" noProof="0" dirty="0"/>
          </a:p>
        </p:txBody>
      </p:sp>
      <p:sp>
        <p:nvSpPr>
          <p:cNvPr id="15363" name="Espaço Reservado para Conteúdo 2">
            <a:extLst>
              <a:ext uri="{FF2B5EF4-FFF2-40B4-BE49-F238E27FC236}">
                <a16:creationId xmlns:a16="http://schemas.microsoft.com/office/drawing/2014/main" xmlns="" id="{AE214272-3CF4-4E5F-BB5E-FA6717E17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Implementazione</a:t>
            </a:r>
          </a:p>
          <a:p>
            <a:pPr lvl="1" eaLnBrk="1" hangingPunct="1"/>
            <a:r>
              <a:rPr lang="it-IT" altLang="pt-BR" noProof="0" dirty="0" smtClean="0"/>
              <a:t>Allocazione delle risorse</a:t>
            </a:r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it-IT" altLang="pt-BR" noProof="0" dirty="0" smtClean="0"/>
              <a:t>Impostare misure di sicurezza/ protezione</a:t>
            </a:r>
          </a:p>
          <a:p>
            <a:pPr lvl="1" eaLnBrk="1" hangingPunct="1"/>
            <a:r>
              <a:rPr lang="it-IT" altLang="pt-BR" noProof="0" dirty="0" smtClean="0"/>
              <a:t>Consapevolezza e formazione degli utenti</a:t>
            </a:r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4DD501A-1D1E-432E-B881-CAB41B82651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0D85AD4-94CA-4E24-BC04-DDA1C98E7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15366" name="Espaço Reservado para Número de Slide 5">
            <a:extLst>
              <a:ext uri="{FF2B5EF4-FFF2-40B4-BE49-F238E27FC236}">
                <a16:creationId xmlns:a16="http://schemas.microsoft.com/office/drawing/2014/main" xmlns="" id="{65BADAB6-3DC6-4844-988A-5D0ECE98D2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7863AFB-E981-4E18-88D6-F3583322D747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>
            <a:extLst>
              <a:ext uri="{FF2B5EF4-FFF2-40B4-BE49-F238E27FC236}">
                <a16:creationId xmlns:a16="http://schemas.microsoft.com/office/drawing/2014/main" xmlns="" id="{83729410-3D93-4F63-807B-78185FDE2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17411" name="Espaço Reservado para Conteúdo 2">
            <a:extLst>
              <a:ext uri="{FF2B5EF4-FFF2-40B4-BE49-F238E27FC236}">
                <a16:creationId xmlns:a16="http://schemas.microsoft.com/office/drawing/2014/main" xmlns="" id="{C76A2AB8-5880-4E18-A818-F1728C75D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en-US" noProof="0" dirty="0" smtClean="0"/>
              <a:t>Amministrativi</a:t>
            </a:r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it-IT" altLang="en-US" noProof="0" dirty="0" smtClean="0"/>
              <a:t>Processi (es.: audit interno, attività di IT, ecc.)</a:t>
            </a:r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eaLnBrk="1" hangingPunct="1"/>
            <a:r>
              <a:rPr lang="it-IT" altLang="en-US" noProof="0" dirty="0" smtClean="0"/>
              <a:t>Tecnici</a:t>
            </a:r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 smtClean="0"/>
          </a:p>
          <a:p>
            <a:pPr lvl="1" eaLnBrk="1" hangingPunct="1"/>
            <a:r>
              <a:rPr lang="hr-HR" altLang="en-US" noProof="0" dirty="0" smtClean="0"/>
              <a:t>...</a:t>
            </a:r>
            <a:endParaRPr lang="it-IT" altLang="en-US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591EC3A-535B-4D77-891D-8B81E0A3483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27CC348-8089-4308-A31B-E81248FF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17414" name="Espaço Reservado para Número de Slide 5">
            <a:extLst>
              <a:ext uri="{FF2B5EF4-FFF2-40B4-BE49-F238E27FC236}">
                <a16:creationId xmlns:a16="http://schemas.microsoft.com/office/drawing/2014/main" xmlns="" id="{1578AC7F-A4F4-4BEE-952E-A4F27E25F7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9055FA4-23C8-4B3F-95BB-BAAC3584415A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>
            <a:extLst>
              <a:ext uri="{FF2B5EF4-FFF2-40B4-BE49-F238E27FC236}">
                <a16:creationId xmlns:a16="http://schemas.microsoft.com/office/drawing/2014/main" xmlns="" id="{C9291087-E4D6-4F17-A63E-B99BA6405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pt-BR" sz="4000" noProof="0" dirty="0" smtClean="0"/>
              <a:t>...</a:t>
            </a:r>
            <a:endParaRPr lang="it-IT" altLang="pt-BR" sz="4000" noProof="0" dirty="0"/>
          </a:p>
        </p:txBody>
      </p:sp>
      <p:sp>
        <p:nvSpPr>
          <p:cNvPr id="19459" name="Espaço Reservado para Conteúdo 2">
            <a:extLst>
              <a:ext uri="{FF2B5EF4-FFF2-40B4-BE49-F238E27FC236}">
                <a16:creationId xmlns:a16="http://schemas.microsoft.com/office/drawing/2014/main" xmlns="" id="{E9F47A83-0088-47E4-95B0-E94EF5376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altLang="pt-BR" noProof="0" dirty="0" smtClean="0"/>
              <a:t>Competenza riconosciuta del </a:t>
            </a:r>
            <a:r>
              <a:rPr lang="it-IT" altLang="pt-BR" noProof="0" dirty="0" smtClean="0"/>
              <a:t>personale</a:t>
            </a:r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it-IT" altLang="pt-BR" noProof="0" dirty="0" smtClean="0"/>
              <a:t>Esperienza </a:t>
            </a:r>
            <a:r>
              <a:rPr lang="it-IT" altLang="pt-BR" noProof="0" dirty="0" smtClean="0"/>
              <a:t>multisettoriale</a:t>
            </a:r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it-IT" altLang="pt-BR" noProof="0" dirty="0" smtClean="0"/>
              <a:t>Elenco delle lezioni apprese</a:t>
            </a:r>
          </a:p>
          <a:p>
            <a:pPr lvl="1" eaLnBrk="1" hangingPunct="1"/>
            <a:r>
              <a:rPr lang="hr-HR" altLang="pt-BR" noProof="0" dirty="0" smtClean="0"/>
              <a:t>...</a:t>
            </a:r>
            <a:endParaRPr lang="it-IT" altLang="pt-BR" noProof="0" dirty="0" smtClean="0"/>
          </a:p>
          <a:p>
            <a:pPr eaLnBrk="1" hangingPunct="1"/>
            <a:r>
              <a:rPr lang="hr-HR" altLang="pt-BR" noProof="0" dirty="0" smtClean="0"/>
              <a:t>...</a:t>
            </a:r>
            <a:endParaRPr lang="it-IT" altLang="pt-BR" noProof="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7BC8DF9-5747-4036-B22A-2F20CD4218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5F86C6F-68C2-4389-B2EE-0BC77B373C4F}" type="datetime1">
              <a:rPr lang="en-US"/>
              <a:pPr>
                <a:defRPr/>
              </a:pPr>
              <a:t>29-Jun-18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D2F01EE3-B34E-472C-898E-E0FE3DFF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[Nome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Organizzazione</a:t>
            </a:r>
            <a:r>
              <a:rPr lang="en-US" dirty="0"/>
              <a:t>]</a:t>
            </a:r>
          </a:p>
        </p:txBody>
      </p:sp>
      <p:sp>
        <p:nvSpPr>
          <p:cNvPr id="19462" name="Espaço Reservado para Número de Slide 5">
            <a:extLst>
              <a:ext uri="{FF2B5EF4-FFF2-40B4-BE49-F238E27FC236}">
                <a16:creationId xmlns:a16="http://schemas.microsoft.com/office/drawing/2014/main" xmlns="" id="{A6AEE737-877A-437B-AFFF-A339F20B5B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57F02B8-404A-475C-9D3D-C7DE31760FD2}" type="slidenum">
              <a:rPr lang="en-US" altLang="pt-BR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en-US" altLang="pt-B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1604</TotalTime>
  <Words>508</Words>
  <Application>Microsoft Office PowerPoint</Application>
  <PresentationFormat>On-screen Show (4:3)</PresentationFormat>
  <Paragraphs>118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do Office</vt:lpstr>
      <vt:lpstr>** FREE PREVIEW VERSION ** [Il Nome della tua Organizzazione]</vt:lpstr>
      <vt:lpstr>Servizi di Consulenza [Nome della tua Organizzazione] – Per aiutarti a ridurre i costi e i rischi legali attraverso la conformità al GDPR dell’UE</vt:lpstr>
      <vt:lpstr>Argomenti</vt:lpstr>
      <vt:lpstr>...</vt:lpstr>
      <vt:lpstr>...</vt:lpstr>
      <vt:lpstr>Metodologia generale per i servizi di consulenza (1/2)</vt:lpstr>
      <vt:lpstr>Metodologia generale per i servizi di consulenza (2/2)</vt:lpstr>
      <vt:lpstr>...</vt:lpstr>
      <vt:lpstr>...</vt:lpstr>
      <vt:lpstr>Domande?</vt:lpstr>
      <vt:lpstr>Grazie! ** END OF FREE PREVIEW **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delle vendite</dc:title>
  <dc:creator>EUGDPRAcademy</dc:creator>
  <cp:lastModifiedBy>EUGDPRAcademy</cp:lastModifiedBy>
  <cp:revision>90</cp:revision>
  <dcterms:created xsi:type="dcterms:W3CDTF">2015-02-08T20:44:25Z</dcterms:created>
  <dcterms:modified xsi:type="dcterms:W3CDTF">2018-06-29T16:18:55Z</dcterms:modified>
</cp:coreProperties>
</file>