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60" r:id="rId1"/>
  </p:sldMasterIdLst>
  <p:notesMasterIdLst>
    <p:notesMasterId r:id="rId13"/>
  </p:notesMasterIdLst>
  <p:sldIdLst>
    <p:sldId id="256" r:id="rId2"/>
    <p:sldId id="258" r:id="rId3"/>
    <p:sldId id="257" r:id="rId4"/>
    <p:sldId id="259" r:id="rId5"/>
    <p:sldId id="263" r:id="rId6"/>
    <p:sldId id="266" r:id="rId7"/>
    <p:sldId id="261" r:id="rId8"/>
    <p:sldId id="260" r:id="rId9"/>
    <p:sldId id="265" r:id="rId10"/>
    <p:sldId id="264" r:id="rId11"/>
    <p:sldId id="267" r:id="rId1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Dejan Kosutic" initials="DK" lastIdx="1" clrIdx="0">
    <p:extLst/>
  </p:cmAuthor>
  <p:cmAuthor id="2" name="27001academy ." initials="2." lastIdx="1" clrIdx="1">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9926" autoAdjust="0"/>
    <p:restoredTop sz="91414" autoAdjust="0"/>
  </p:normalViewPr>
  <p:slideViewPr>
    <p:cSldViewPr snapToGrid="0">
      <p:cViewPr varScale="1">
        <p:scale>
          <a:sx n="117" d="100"/>
          <a:sy n="117" d="100"/>
        </p:scale>
        <p:origin x="1188" y="102"/>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commentAuthors" Target="commentAuthor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ço Reservado para Cabeçalh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Espaço Reservado para Dat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4399212-73EE-456A-9DAD-A6F1AD74A30C}" type="datetimeFigureOut">
              <a:rPr lang="en-US" smtClean="0"/>
              <a:t>26-Dec-17</a:t>
            </a:fld>
            <a:endParaRPr lang="en-US"/>
          </a:p>
        </p:txBody>
      </p:sp>
      <p:sp>
        <p:nvSpPr>
          <p:cNvPr id="4" name="Espaço Reservado para Imagem de Slide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Espaço Reservado para Anotaçõ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a:p>
        </p:txBody>
      </p:sp>
      <p:sp>
        <p:nvSpPr>
          <p:cNvPr id="6" name="Espaço Reservado para Rodapé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Espaço Reservado para Número de Slide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012DB1C-8E56-439B-AFC4-4B9336AC5C67}" type="slidenum">
              <a:rPr lang="en-US" smtClean="0"/>
              <a:t>‹#›</a:t>
            </a:fld>
            <a:endParaRPr lang="en-US"/>
          </a:p>
        </p:txBody>
      </p:sp>
    </p:spTree>
    <p:extLst>
      <p:ext uri="{BB962C8B-B14F-4D97-AF65-F5344CB8AC3E}">
        <p14:creationId xmlns:p14="http://schemas.microsoft.com/office/powerpoint/2010/main" val="319799106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de-DE" noProof="0" dirty="0" smtClean="0"/>
              <a:t>Wählen Sie die Schriftgröße </a:t>
            </a:r>
            <a:r>
              <a:rPr dirty="0" smtClean="0"/>
              <a:t>so</a:t>
            </a:r>
            <a:r>
              <a:rPr dirty="0"/>
              <a:t>, </a:t>
            </a:r>
            <a:r>
              <a:rPr lang="de-DE" noProof="0" dirty="0" smtClean="0"/>
              <a:t>dass Name bzw. </a:t>
            </a:r>
            <a:r>
              <a:rPr dirty="0" smtClean="0"/>
              <a:t>Slogan </a:t>
            </a:r>
            <a:r>
              <a:rPr lang="de-DE" noProof="0" dirty="0" smtClean="0"/>
              <a:t>Ihre</a:t>
            </a:r>
            <a:r>
              <a:rPr lang="de-DE" dirty="0" smtClean="0"/>
              <a:t>s</a:t>
            </a:r>
            <a:r>
              <a:rPr dirty="0" smtClean="0"/>
              <a:t> </a:t>
            </a:r>
            <a:r>
              <a:rPr lang="de-DE" dirty="0" smtClean="0"/>
              <a:t>Unternehmens</a:t>
            </a:r>
            <a:r>
              <a:rPr dirty="0" smtClean="0"/>
              <a:t> in </a:t>
            </a:r>
            <a:r>
              <a:rPr lang="de-DE" dirty="0" smtClean="0"/>
              <a:t>jeweils </a:t>
            </a:r>
            <a:r>
              <a:rPr lang="de-DE" noProof="0" dirty="0" smtClean="0"/>
              <a:t>eine Zeile passen.</a:t>
            </a:r>
            <a:endParaRPr lang="de-DE" noProof="0" dirty="0"/>
          </a:p>
        </p:txBody>
      </p:sp>
      <p:sp>
        <p:nvSpPr>
          <p:cNvPr id="4" name="Espaço Reservado para Número de Slide 3"/>
          <p:cNvSpPr>
            <a:spLocks noGrp="1"/>
          </p:cNvSpPr>
          <p:nvPr>
            <p:ph type="sldNum" sz="quarter" idx="10"/>
          </p:nvPr>
        </p:nvSpPr>
        <p:spPr/>
        <p:txBody>
          <a:bodyPr/>
          <a:lstStyle/>
          <a:p>
            <a:fld id="{8012DB1C-8E56-439B-AFC4-4B9336AC5C67}" type="slidenum">
              <a:rPr lang="en-US" smtClean="0"/>
              <a:t>1</a:t>
            </a:fld>
            <a:endParaRPr lang="en-US" dirty="0"/>
          </a:p>
        </p:txBody>
      </p:sp>
    </p:spTree>
    <p:extLst>
      <p:ext uri="{BB962C8B-B14F-4D97-AF65-F5344CB8AC3E}">
        <p14:creationId xmlns:p14="http://schemas.microsoft.com/office/powerpoint/2010/main" val="4065190952"/>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dirty="0"/>
          </a:p>
        </p:txBody>
      </p:sp>
      <p:sp>
        <p:nvSpPr>
          <p:cNvPr id="4" name="Foliennummernplatzhalter 3"/>
          <p:cNvSpPr>
            <a:spLocks noGrp="1"/>
          </p:cNvSpPr>
          <p:nvPr>
            <p:ph type="sldNum" sz="quarter" idx="10"/>
          </p:nvPr>
        </p:nvSpPr>
        <p:spPr/>
        <p:txBody>
          <a:bodyPr/>
          <a:lstStyle/>
          <a:p>
            <a:fld id="{8012DB1C-8E56-439B-AFC4-4B9336AC5C67}" type="slidenum">
              <a:rPr lang="en-US" smtClean="0"/>
              <a:t>10</a:t>
            </a:fld>
            <a:endParaRPr lang="en-US"/>
          </a:p>
        </p:txBody>
      </p:sp>
    </p:spTree>
    <p:extLst>
      <p:ext uri="{BB962C8B-B14F-4D97-AF65-F5344CB8AC3E}">
        <p14:creationId xmlns:p14="http://schemas.microsoft.com/office/powerpoint/2010/main" val="355087896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de-DE" baseline="0" noProof="0" dirty="0" smtClean="0"/>
              <a:t>Vorgeschlagener Titel (wählen Sie Informationssicherheit und/oder betriebliches Kontinuitätsmanagement je nach Ihrem Ziel).</a:t>
            </a:r>
            <a:endParaRPr lang="de-DE" noProof="0" dirty="0"/>
          </a:p>
        </p:txBody>
      </p:sp>
      <p:sp>
        <p:nvSpPr>
          <p:cNvPr id="4" name="Espaço Reservado para Número de Slide 3"/>
          <p:cNvSpPr>
            <a:spLocks noGrp="1"/>
          </p:cNvSpPr>
          <p:nvPr>
            <p:ph type="sldNum" sz="quarter" idx="10"/>
          </p:nvPr>
        </p:nvSpPr>
        <p:spPr/>
        <p:txBody>
          <a:bodyPr/>
          <a:lstStyle/>
          <a:p>
            <a:fld id="{8012DB1C-8E56-439B-AFC4-4B9336AC5C67}" type="slidenum">
              <a:rPr lang="en-US" smtClean="0"/>
              <a:t>2</a:t>
            </a:fld>
            <a:endParaRPr lang="en-US" dirty="0"/>
          </a:p>
        </p:txBody>
      </p:sp>
    </p:spTree>
    <p:extLst>
      <p:ext uri="{BB962C8B-B14F-4D97-AF65-F5344CB8AC3E}">
        <p14:creationId xmlns:p14="http://schemas.microsoft.com/office/powerpoint/2010/main" val="304649346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de-DE" noProof="0" dirty="0" smtClean="0"/>
              <a:t>Vorgeschlagene Agenda</a:t>
            </a:r>
            <a:endParaRPr lang="de-DE" noProof="0" dirty="0"/>
          </a:p>
        </p:txBody>
      </p:sp>
      <p:sp>
        <p:nvSpPr>
          <p:cNvPr id="4" name="Espaço Reservado para Número de Slide 3"/>
          <p:cNvSpPr>
            <a:spLocks noGrp="1"/>
          </p:cNvSpPr>
          <p:nvPr>
            <p:ph type="sldNum" sz="quarter" idx="10"/>
          </p:nvPr>
        </p:nvSpPr>
        <p:spPr/>
        <p:txBody>
          <a:bodyPr/>
          <a:lstStyle/>
          <a:p>
            <a:fld id="{8012DB1C-8E56-439B-AFC4-4B9336AC5C67}" type="slidenum">
              <a:rPr lang="en-US" smtClean="0"/>
              <a:t>3</a:t>
            </a:fld>
            <a:endParaRPr lang="en-US" dirty="0"/>
          </a:p>
        </p:txBody>
      </p:sp>
    </p:spTree>
    <p:extLst>
      <p:ext uri="{BB962C8B-B14F-4D97-AF65-F5344CB8AC3E}">
        <p14:creationId xmlns:p14="http://schemas.microsoft.com/office/powerpoint/2010/main" val="267954391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de-DE" noProof="0" dirty="0" smtClean="0"/>
              <a:t>In dieser Folie sollten Sie zeigen, dass Sie allgemeine Recherchen zu Ihrem potenziellen Kunden durchgeführt haben. Eine tiefergehende Recherche ist nicht nötig. Einige der Informationen können auf der Webseite des Kunden oder über eine schnelle Internetsuche gefunden werden. Das Entscheidende ist, dass sich der Kunde mit der Präsentation identifizieren kann.</a:t>
            </a:r>
            <a:endParaRPr lang="de-DE" noProof="0" dirty="0"/>
          </a:p>
        </p:txBody>
      </p:sp>
      <p:sp>
        <p:nvSpPr>
          <p:cNvPr id="4" name="Espaço Reservado para Número de Slide 3"/>
          <p:cNvSpPr>
            <a:spLocks noGrp="1"/>
          </p:cNvSpPr>
          <p:nvPr>
            <p:ph type="sldNum" sz="quarter" idx="10"/>
          </p:nvPr>
        </p:nvSpPr>
        <p:spPr/>
        <p:txBody>
          <a:bodyPr/>
          <a:lstStyle/>
          <a:p>
            <a:fld id="{8012DB1C-8E56-439B-AFC4-4B9336AC5C67}" type="slidenum">
              <a:rPr lang="en-US" smtClean="0"/>
              <a:t>4</a:t>
            </a:fld>
            <a:endParaRPr lang="en-US"/>
          </a:p>
        </p:txBody>
      </p:sp>
    </p:spTree>
    <p:extLst>
      <p:ext uri="{BB962C8B-B14F-4D97-AF65-F5344CB8AC3E}">
        <p14:creationId xmlns:p14="http://schemas.microsoft.com/office/powerpoint/2010/main" val="306257274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hr-HR" baseline="0" noProof="0" dirty="0" smtClean="0"/>
              <a:t>...</a:t>
            </a:r>
            <a:endParaRPr lang="de-DE" noProof="0" dirty="0"/>
          </a:p>
        </p:txBody>
      </p:sp>
      <p:sp>
        <p:nvSpPr>
          <p:cNvPr id="4" name="Espaço Reservado para Número de Slide 3"/>
          <p:cNvSpPr>
            <a:spLocks noGrp="1"/>
          </p:cNvSpPr>
          <p:nvPr>
            <p:ph type="sldNum" sz="quarter" idx="10"/>
          </p:nvPr>
        </p:nvSpPr>
        <p:spPr/>
        <p:txBody>
          <a:bodyPr/>
          <a:lstStyle/>
          <a:p>
            <a:fld id="{8012DB1C-8E56-439B-AFC4-4B9336AC5C67}" type="slidenum">
              <a:rPr lang="en-US" smtClean="0"/>
              <a:t>5</a:t>
            </a:fld>
            <a:endParaRPr lang="en-US"/>
          </a:p>
        </p:txBody>
      </p:sp>
    </p:spTree>
    <p:extLst>
      <p:ext uri="{BB962C8B-B14F-4D97-AF65-F5344CB8AC3E}">
        <p14:creationId xmlns:p14="http://schemas.microsoft.com/office/powerpoint/2010/main" val="155094640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hr-HR" noProof="0" dirty="0" smtClean="0"/>
              <a:t>...</a:t>
            </a:r>
            <a:endParaRPr lang="de-DE" noProof="0" dirty="0"/>
          </a:p>
        </p:txBody>
      </p:sp>
      <p:sp>
        <p:nvSpPr>
          <p:cNvPr id="4" name="Espaço Reservado para Número de Slide 3"/>
          <p:cNvSpPr>
            <a:spLocks noGrp="1"/>
          </p:cNvSpPr>
          <p:nvPr>
            <p:ph type="sldNum" sz="quarter" idx="10"/>
          </p:nvPr>
        </p:nvSpPr>
        <p:spPr/>
        <p:txBody>
          <a:bodyPr/>
          <a:lstStyle/>
          <a:p>
            <a:fld id="{8012DB1C-8E56-439B-AFC4-4B9336AC5C67}" type="slidenum">
              <a:rPr lang="en-US" smtClean="0"/>
              <a:t>6</a:t>
            </a:fld>
            <a:endParaRPr lang="en-US"/>
          </a:p>
        </p:txBody>
      </p:sp>
    </p:spTree>
    <p:extLst>
      <p:ext uri="{BB962C8B-B14F-4D97-AF65-F5344CB8AC3E}">
        <p14:creationId xmlns:p14="http://schemas.microsoft.com/office/powerpoint/2010/main" val="9428050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hr-HR" noProof="0" dirty="0" smtClean="0"/>
              <a:t>...</a:t>
            </a:r>
            <a:endParaRPr lang="de-DE" noProof="0" dirty="0"/>
          </a:p>
        </p:txBody>
      </p:sp>
      <p:sp>
        <p:nvSpPr>
          <p:cNvPr id="4" name="Espaço Reservado para Número de Slide 3"/>
          <p:cNvSpPr>
            <a:spLocks noGrp="1"/>
          </p:cNvSpPr>
          <p:nvPr>
            <p:ph type="sldNum" sz="quarter" idx="10"/>
          </p:nvPr>
        </p:nvSpPr>
        <p:spPr/>
        <p:txBody>
          <a:bodyPr/>
          <a:lstStyle/>
          <a:p>
            <a:fld id="{8012DB1C-8E56-439B-AFC4-4B9336AC5C67}" type="slidenum">
              <a:rPr lang="en-US" smtClean="0"/>
              <a:t>7</a:t>
            </a:fld>
            <a:endParaRPr lang="en-US"/>
          </a:p>
        </p:txBody>
      </p:sp>
    </p:spTree>
    <p:extLst>
      <p:ext uri="{BB962C8B-B14F-4D97-AF65-F5344CB8AC3E}">
        <p14:creationId xmlns:p14="http://schemas.microsoft.com/office/powerpoint/2010/main" val="54994732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hr-HR" baseline="0" noProof="0" dirty="0" smtClean="0"/>
              <a:t>...</a:t>
            </a:r>
            <a:endParaRPr lang="de-DE" baseline="0" noProof="0" dirty="0" smtClean="0"/>
          </a:p>
          <a:p>
            <a:pPr marL="0" marR="0" indent="0" algn="l" defTabSz="914400" rtl="0" eaLnBrk="1" fontAlgn="auto" latinLnBrk="0" hangingPunct="1">
              <a:lnSpc>
                <a:spcPct val="100000"/>
              </a:lnSpc>
              <a:spcBef>
                <a:spcPts val="0"/>
              </a:spcBef>
              <a:spcAft>
                <a:spcPts val="0"/>
              </a:spcAft>
              <a:buClrTx/>
              <a:buSzTx/>
              <a:buFontTx/>
              <a:buNone/>
              <a:tabLst/>
              <a:defRPr/>
            </a:pPr>
            <a:endParaRPr lang="de-DE" baseline="0" noProof="0" dirty="0" smtClean="0"/>
          </a:p>
          <a:p>
            <a:pPr marL="0" marR="0" indent="0" algn="l" defTabSz="914400" rtl="0" eaLnBrk="1" fontAlgn="auto" latinLnBrk="0" hangingPunct="1">
              <a:lnSpc>
                <a:spcPct val="100000"/>
              </a:lnSpc>
              <a:spcBef>
                <a:spcPts val="0"/>
              </a:spcBef>
              <a:spcAft>
                <a:spcPts val="0"/>
              </a:spcAft>
              <a:buClrTx/>
              <a:buSzTx/>
              <a:buFontTx/>
              <a:buNone/>
              <a:tabLst/>
              <a:defRPr/>
            </a:pPr>
            <a:r>
              <a:rPr lang="hr-HR" noProof="0" dirty="0" smtClean="0"/>
              <a:t>...</a:t>
            </a:r>
            <a:endParaRPr lang="de-DE" noProof="0" dirty="0" smtClean="0"/>
          </a:p>
        </p:txBody>
      </p:sp>
      <p:sp>
        <p:nvSpPr>
          <p:cNvPr id="4" name="Espaço Reservado para Número de Slide 3"/>
          <p:cNvSpPr>
            <a:spLocks noGrp="1"/>
          </p:cNvSpPr>
          <p:nvPr>
            <p:ph type="sldNum" sz="quarter" idx="10"/>
          </p:nvPr>
        </p:nvSpPr>
        <p:spPr/>
        <p:txBody>
          <a:bodyPr/>
          <a:lstStyle/>
          <a:p>
            <a:fld id="{8012DB1C-8E56-439B-AFC4-4B9336AC5C67}" type="slidenum">
              <a:rPr lang="en-US" smtClean="0"/>
              <a:t>8</a:t>
            </a:fld>
            <a:endParaRPr lang="en-US"/>
          </a:p>
        </p:txBody>
      </p:sp>
    </p:spTree>
    <p:extLst>
      <p:ext uri="{BB962C8B-B14F-4D97-AF65-F5344CB8AC3E}">
        <p14:creationId xmlns:p14="http://schemas.microsoft.com/office/powerpoint/2010/main" val="721948027"/>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hr-HR" noProof="0" dirty="0" smtClean="0"/>
              <a:t>...</a:t>
            </a:r>
            <a:endParaRPr lang="de-DE" noProof="0" dirty="0"/>
          </a:p>
        </p:txBody>
      </p:sp>
      <p:sp>
        <p:nvSpPr>
          <p:cNvPr id="4" name="Espaço Reservado para Número de Slide 3"/>
          <p:cNvSpPr>
            <a:spLocks noGrp="1"/>
          </p:cNvSpPr>
          <p:nvPr>
            <p:ph type="sldNum" sz="quarter" idx="10"/>
          </p:nvPr>
        </p:nvSpPr>
        <p:spPr/>
        <p:txBody>
          <a:bodyPr/>
          <a:lstStyle/>
          <a:p>
            <a:fld id="{8012DB1C-8E56-439B-AFC4-4B9336AC5C67}" type="slidenum">
              <a:rPr lang="en-US" smtClean="0"/>
              <a:t>9</a:t>
            </a:fld>
            <a:endParaRPr lang="en-US"/>
          </a:p>
        </p:txBody>
      </p:sp>
    </p:spTree>
    <p:extLst>
      <p:ext uri="{BB962C8B-B14F-4D97-AF65-F5344CB8AC3E}">
        <p14:creationId xmlns:p14="http://schemas.microsoft.com/office/powerpoint/2010/main" val="390347288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Slide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pt-BR" smtClean="0"/>
              <a:t>Clique para editar o título mestre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pt-BR" smtClean="0"/>
              <a:t>Clique para editar o estilo do subtítulo mestre</a:t>
            </a:r>
            <a:endParaRPr lang="en-US" dirty="0"/>
          </a:p>
        </p:txBody>
      </p:sp>
      <p:sp>
        <p:nvSpPr>
          <p:cNvPr id="4" name="Date Placeholder 3"/>
          <p:cNvSpPr>
            <a:spLocks noGrp="1"/>
          </p:cNvSpPr>
          <p:nvPr>
            <p:ph type="dt" sz="half" idx="10"/>
          </p:nvPr>
        </p:nvSpPr>
        <p:spPr/>
        <p:txBody>
          <a:bodyPr/>
          <a:lstStyle/>
          <a:p>
            <a:fld id="{EA14C65A-159C-4114-BAFB-400D5D9E5A91}" type="datetime1">
              <a:rPr lang="en-US" smtClean="0"/>
              <a:t>26-Dec-17</a:t>
            </a:fld>
            <a:endParaRPr lang="en-US"/>
          </a:p>
        </p:txBody>
      </p:sp>
      <p:sp>
        <p:nvSpPr>
          <p:cNvPr id="5" name="Footer Placeholder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Slide Number Placeholder 5"/>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2998825021"/>
      </p:ext>
    </p:extLst>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e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smtClean="0"/>
              <a:t>Clique para editar o título mestre</a:t>
            </a:r>
            <a:endParaRPr lang="en-US" dirty="0"/>
          </a:p>
        </p:txBody>
      </p:sp>
      <p:sp>
        <p:nvSpPr>
          <p:cNvPr id="3" name="Vertical Text Placeholder 2"/>
          <p:cNvSpPr>
            <a:spLocks noGrp="1"/>
          </p:cNvSpPr>
          <p:nvPr>
            <p:ph type="body" orient="vert" idx="1"/>
          </p:nvPr>
        </p:nvSpPr>
        <p:spPr/>
        <p:txBody>
          <a:bodyPr vert="eaVert"/>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Date Placeholder 3"/>
          <p:cNvSpPr>
            <a:spLocks noGrp="1"/>
          </p:cNvSpPr>
          <p:nvPr>
            <p:ph type="dt" sz="half" idx="10"/>
          </p:nvPr>
        </p:nvSpPr>
        <p:spPr/>
        <p:txBody>
          <a:bodyPr/>
          <a:lstStyle/>
          <a:p>
            <a:fld id="{218486FE-8894-4D11-977D-F2D7AFC0B888}" type="datetime1">
              <a:rPr lang="en-US" smtClean="0"/>
              <a:t>26-Dec-17</a:t>
            </a:fld>
            <a:endParaRPr lang="en-US"/>
          </a:p>
        </p:txBody>
      </p:sp>
      <p:sp>
        <p:nvSpPr>
          <p:cNvPr id="5" name="Footer Placeholder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Slide Number Placeholder 5"/>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353194668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e texto verticais">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pt-BR" smtClean="0"/>
              <a:t>Clique para editar o título mestre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Date Placeholder 3"/>
          <p:cNvSpPr>
            <a:spLocks noGrp="1"/>
          </p:cNvSpPr>
          <p:nvPr>
            <p:ph type="dt" sz="half" idx="10"/>
          </p:nvPr>
        </p:nvSpPr>
        <p:spPr/>
        <p:txBody>
          <a:bodyPr/>
          <a:lstStyle/>
          <a:p>
            <a:fld id="{9D4B9E0A-BB44-4C59-9826-FD8F7E558EC9}" type="datetime1">
              <a:rPr lang="en-US" smtClean="0"/>
              <a:t>26-Dec-17</a:t>
            </a:fld>
            <a:endParaRPr lang="en-US"/>
          </a:p>
        </p:txBody>
      </p:sp>
      <p:sp>
        <p:nvSpPr>
          <p:cNvPr id="5" name="Footer Placeholder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Slide Number Placeholder 5"/>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142757006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_Título e conteúdo">
    <p:spTree>
      <p:nvGrpSpPr>
        <p:cNvPr id="1" name=""/>
        <p:cNvGrpSpPr/>
        <p:nvPr/>
      </p:nvGrpSpPr>
      <p:grpSpPr>
        <a:xfrm>
          <a:off x="0" y="0"/>
          <a:ext cx="0" cy="0"/>
          <a:chOff x="0" y="0"/>
          <a:chExt cx="0" cy="0"/>
        </a:xfrm>
      </p:grpSpPr>
      <p:sp>
        <p:nvSpPr>
          <p:cNvPr id="3" name="Espaço Reservado para Conteúdo 2"/>
          <p:cNvSpPr>
            <a:spLocks noGrp="1"/>
          </p:cNvSpPr>
          <p:nvPr>
            <p:ph idx="1"/>
          </p:nvPr>
        </p:nvSpPr>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a:p>
        </p:txBody>
      </p:sp>
      <p:sp>
        <p:nvSpPr>
          <p:cNvPr id="7" name="Título 6"/>
          <p:cNvSpPr>
            <a:spLocks noGrp="1"/>
          </p:cNvSpPr>
          <p:nvPr>
            <p:ph type="title"/>
          </p:nvPr>
        </p:nvSpPr>
        <p:spPr/>
        <p:txBody>
          <a:bodyPr/>
          <a:lstStyle/>
          <a:p>
            <a:r>
              <a:rPr lang="pt-BR" smtClean="0"/>
              <a:t>Clique para editar o título mestre</a:t>
            </a:r>
            <a:endParaRPr lang="en-US"/>
          </a:p>
        </p:txBody>
      </p:sp>
      <p:sp>
        <p:nvSpPr>
          <p:cNvPr id="11" name="Espaço Reservado para Data 10"/>
          <p:cNvSpPr>
            <a:spLocks noGrp="1"/>
          </p:cNvSpPr>
          <p:nvPr>
            <p:ph type="dt" sz="half" idx="10"/>
          </p:nvPr>
        </p:nvSpPr>
        <p:spPr/>
        <p:txBody>
          <a:bodyPr/>
          <a:lstStyle/>
          <a:p>
            <a:fld id="{E3AA3294-1768-4E2D-A6FA-96BAF253FAFF}" type="datetime1">
              <a:rPr lang="en-US" smtClean="0"/>
              <a:t>26-Dec-17</a:t>
            </a:fld>
            <a:endParaRPr lang="en-US"/>
          </a:p>
        </p:txBody>
      </p:sp>
      <p:sp>
        <p:nvSpPr>
          <p:cNvPr id="12" name="Espaço Reservado para Rodapé 11"/>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13" name="Espaço Reservado para Número de Slide 12"/>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3646020998"/>
      </p:ext>
    </p:extLst>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e conteúd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smtClean="0"/>
              <a:t>Clique para editar o título mestre</a:t>
            </a:r>
            <a:endParaRPr lang="en-US" dirty="0"/>
          </a:p>
        </p:txBody>
      </p:sp>
      <p:sp>
        <p:nvSpPr>
          <p:cNvPr id="3" name="Content Placeholder 2"/>
          <p:cNvSpPr>
            <a:spLocks noGrp="1"/>
          </p:cNvSpPr>
          <p:nvPr>
            <p:ph idx="1"/>
          </p:nvPr>
        </p:nvSpPr>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Date Placeholder 3"/>
          <p:cNvSpPr>
            <a:spLocks noGrp="1"/>
          </p:cNvSpPr>
          <p:nvPr>
            <p:ph type="dt" sz="half" idx="10"/>
          </p:nvPr>
        </p:nvSpPr>
        <p:spPr/>
        <p:txBody>
          <a:bodyPr/>
          <a:lstStyle/>
          <a:p>
            <a:fld id="{75F86C6F-68C2-4389-B2EE-0BC77B373C4F}" type="datetime1">
              <a:rPr lang="en-US" smtClean="0"/>
              <a:t>26-Dec-17</a:t>
            </a:fld>
            <a:endParaRPr lang="en-US"/>
          </a:p>
        </p:txBody>
      </p:sp>
      <p:sp>
        <p:nvSpPr>
          <p:cNvPr id="5" name="Footer Placeholder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Slide Number Placeholder 5"/>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2549565882"/>
      </p:ext>
    </p:extLst>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Cabeçalho da Seção">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pt-BR" smtClean="0"/>
              <a:t>Clique para editar o título mestre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pt-BR" smtClean="0"/>
              <a:t>Clique para editar o texto mestre</a:t>
            </a:r>
          </a:p>
        </p:txBody>
      </p:sp>
      <p:sp>
        <p:nvSpPr>
          <p:cNvPr id="4" name="Date Placeholder 3"/>
          <p:cNvSpPr>
            <a:spLocks noGrp="1"/>
          </p:cNvSpPr>
          <p:nvPr>
            <p:ph type="dt" sz="half" idx="10"/>
          </p:nvPr>
        </p:nvSpPr>
        <p:spPr/>
        <p:txBody>
          <a:bodyPr/>
          <a:lstStyle/>
          <a:p>
            <a:fld id="{CE32930D-8A7B-4186-840B-3B4C443CD5F5}" type="datetime1">
              <a:rPr lang="en-US" smtClean="0"/>
              <a:t>26-Dec-17</a:t>
            </a:fld>
            <a:endParaRPr lang="en-US"/>
          </a:p>
        </p:txBody>
      </p:sp>
      <p:sp>
        <p:nvSpPr>
          <p:cNvPr id="5" name="Footer Placeholder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Slide Number Placeholder 5"/>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2160512703"/>
      </p:ext>
    </p:extLst>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as Partes de Conteúd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smtClean="0"/>
              <a:t>Clique para editar o título mestre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5" name="Date Placeholder 4"/>
          <p:cNvSpPr>
            <a:spLocks noGrp="1"/>
          </p:cNvSpPr>
          <p:nvPr>
            <p:ph type="dt" sz="half" idx="10"/>
          </p:nvPr>
        </p:nvSpPr>
        <p:spPr/>
        <p:txBody>
          <a:bodyPr/>
          <a:lstStyle/>
          <a:p>
            <a:fld id="{752D1622-A577-468D-899E-7349508D00D6}" type="datetime1">
              <a:rPr lang="en-US" smtClean="0"/>
              <a:t>26-Dec-17</a:t>
            </a:fld>
            <a:endParaRPr lang="en-US"/>
          </a:p>
        </p:txBody>
      </p:sp>
      <p:sp>
        <p:nvSpPr>
          <p:cNvPr id="6" name="Footer Placeholder 5"/>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7" name="Slide Number Placeholder 6"/>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3152914661"/>
      </p:ext>
    </p:extLst>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ção">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pt-BR" smtClean="0"/>
              <a:t>Clique para editar o título mestre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smtClean="0"/>
              <a:t>Clique para editar o texto mestre</a:t>
            </a:r>
          </a:p>
        </p:txBody>
      </p:sp>
      <p:sp>
        <p:nvSpPr>
          <p:cNvPr id="4" name="Content Placeholder 3"/>
          <p:cNvSpPr>
            <a:spLocks noGrp="1"/>
          </p:cNvSpPr>
          <p:nvPr>
            <p:ph sz="half" idx="2"/>
          </p:nvPr>
        </p:nvSpPr>
        <p:spPr>
          <a:xfrm>
            <a:off x="629842" y="2505075"/>
            <a:ext cx="3868340" cy="3684588"/>
          </a:xfrm>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smtClean="0"/>
              <a:t>Clique para editar o texto mestre</a:t>
            </a:r>
          </a:p>
        </p:txBody>
      </p:sp>
      <p:sp>
        <p:nvSpPr>
          <p:cNvPr id="6" name="Content Placeholder 5"/>
          <p:cNvSpPr>
            <a:spLocks noGrp="1"/>
          </p:cNvSpPr>
          <p:nvPr>
            <p:ph sz="quarter" idx="4"/>
          </p:nvPr>
        </p:nvSpPr>
        <p:spPr>
          <a:xfrm>
            <a:off x="4629150" y="2505075"/>
            <a:ext cx="3887391" cy="3684588"/>
          </a:xfrm>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7" name="Date Placeholder 6"/>
          <p:cNvSpPr>
            <a:spLocks noGrp="1"/>
          </p:cNvSpPr>
          <p:nvPr>
            <p:ph type="dt" sz="half" idx="10"/>
          </p:nvPr>
        </p:nvSpPr>
        <p:spPr/>
        <p:txBody>
          <a:bodyPr/>
          <a:lstStyle/>
          <a:p>
            <a:fld id="{9A01AD4B-9643-42FD-88A2-4B23A6D1CCA6}" type="datetime1">
              <a:rPr lang="en-US" smtClean="0"/>
              <a:t>26-Dec-17</a:t>
            </a:fld>
            <a:endParaRPr lang="en-US"/>
          </a:p>
        </p:txBody>
      </p:sp>
      <p:sp>
        <p:nvSpPr>
          <p:cNvPr id="8" name="Footer Placeholder 7"/>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9" name="Slide Number Placeholder 8"/>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2488628226"/>
      </p:ext>
    </p:extLst>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mente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smtClean="0"/>
              <a:t>Clique para editar o título mestre</a:t>
            </a:r>
            <a:endParaRPr lang="en-US" dirty="0"/>
          </a:p>
        </p:txBody>
      </p:sp>
      <p:sp>
        <p:nvSpPr>
          <p:cNvPr id="3" name="Date Placeholder 2"/>
          <p:cNvSpPr>
            <a:spLocks noGrp="1"/>
          </p:cNvSpPr>
          <p:nvPr>
            <p:ph type="dt" sz="half" idx="10"/>
          </p:nvPr>
        </p:nvSpPr>
        <p:spPr/>
        <p:txBody>
          <a:bodyPr/>
          <a:lstStyle/>
          <a:p>
            <a:fld id="{4BF464F8-899F-4C4B-A15B-9EB19EE0FCA5}" type="datetime1">
              <a:rPr lang="en-US" smtClean="0"/>
              <a:t>26-Dec-17</a:t>
            </a:fld>
            <a:endParaRPr lang="en-US"/>
          </a:p>
        </p:txBody>
      </p:sp>
      <p:sp>
        <p:nvSpPr>
          <p:cNvPr id="4" name="Footer Placeholder 3"/>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5" name="Slide Number Placeholder 4"/>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2128461126"/>
      </p:ext>
    </p:extLst>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m br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F4253EA-0C8C-4E0C-BCF5-C7659F68F873}" type="datetime1">
              <a:rPr lang="en-US" smtClean="0"/>
              <a:t>26-Dec-17</a:t>
            </a:fld>
            <a:endParaRPr lang="en-US"/>
          </a:p>
        </p:txBody>
      </p:sp>
      <p:sp>
        <p:nvSpPr>
          <p:cNvPr id="3" name="Footer Placeholder 2"/>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4" name="Slide Number Placeholder 3"/>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29178415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údo com Legenda">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pt-BR" smtClean="0"/>
              <a:t>Clique para editar o título mestre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smtClean="0"/>
              <a:t>Clique para editar o texto mestre</a:t>
            </a:r>
          </a:p>
        </p:txBody>
      </p:sp>
      <p:sp>
        <p:nvSpPr>
          <p:cNvPr id="5" name="Date Placeholder 4"/>
          <p:cNvSpPr>
            <a:spLocks noGrp="1"/>
          </p:cNvSpPr>
          <p:nvPr>
            <p:ph type="dt" sz="half" idx="10"/>
          </p:nvPr>
        </p:nvSpPr>
        <p:spPr/>
        <p:txBody>
          <a:bodyPr/>
          <a:lstStyle/>
          <a:p>
            <a:fld id="{C6CE7E3C-E67D-48FB-BD29-98AACE193F3C}" type="datetime1">
              <a:rPr lang="en-US" smtClean="0"/>
              <a:t>26-Dec-17</a:t>
            </a:fld>
            <a:endParaRPr lang="en-US"/>
          </a:p>
        </p:txBody>
      </p:sp>
      <p:sp>
        <p:nvSpPr>
          <p:cNvPr id="6" name="Footer Placeholder 5"/>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7" name="Slide Number Placeholder 6"/>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109902030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m com Legenda">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pt-BR" smtClean="0"/>
              <a:t>Clique para editar o título mestre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pt-BR" smtClean="0"/>
              <a:t>Clique no ícone para adicionar uma imagem</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smtClean="0"/>
              <a:t>Clique para editar o texto mestre</a:t>
            </a:r>
          </a:p>
        </p:txBody>
      </p:sp>
      <p:sp>
        <p:nvSpPr>
          <p:cNvPr id="5" name="Date Placeholder 4"/>
          <p:cNvSpPr>
            <a:spLocks noGrp="1"/>
          </p:cNvSpPr>
          <p:nvPr>
            <p:ph type="dt" sz="half" idx="10"/>
          </p:nvPr>
        </p:nvSpPr>
        <p:spPr/>
        <p:txBody>
          <a:bodyPr/>
          <a:lstStyle/>
          <a:p>
            <a:fld id="{5FDA8ECA-6466-4D37-A558-20A61FC1DFA7}" type="datetime1">
              <a:rPr lang="en-US" smtClean="0"/>
              <a:t>26-Dec-17</a:t>
            </a:fld>
            <a:endParaRPr lang="en-US"/>
          </a:p>
        </p:txBody>
      </p:sp>
      <p:sp>
        <p:nvSpPr>
          <p:cNvPr id="6" name="Footer Placeholder 5"/>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7" name="Slide Number Placeholder 6"/>
          <p:cNvSpPr>
            <a:spLocks noGrp="1"/>
          </p:cNvSpPr>
          <p:nvPr>
            <p:ph type="sldNum" sz="quarter" idx="12"/>
          </p:nvPr>
        </p:nvSpPr>
        <p:spPr/>
        <p:txBody>
          <a:bodyPr/>
          <a:lstStyle/>
          <a:p>
            <a:fld id="{FE223217-82A7-4E3B-9F03-8B46782E747C}" type="slidenum">
              <a:rPr lang="en-US" smtClean="0"/>
              <a:t>‹#›</a:t>
            </a:fld>
            <a:endParaRPr lang="en-US"/>
          </a:p>
        </p:txBody>
      </p:sp>
    </p:spTree>
    <p:extLst>
      <p:ext uri="{BB962C8B-B14F-4D97-AF65-F5344CB8AC3E}">
        <p14:creationId xmlns:p14="http://schemas.microsoft.com/office/powerpoint/2010/main" val="418603233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pt-BR" smtClean="0"/>
              <a:t>Clique para editar o título mestre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69C7082-7209-4F65-B022-D09706CD838C}" type="datetime1">
              <a:rPr lang="en-US" smtClean="0"/>
              <a:t>26-Dec-17</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dirty="0"/>
              <a:t>[Name </a:t>
            </a:r>
            <a:r>
              <a:rPr lang="de-DE" dirty="0" smtClean="0"/>
              <a:t>des Unternehmens</a:t>
            </a:r>
            <a:r>
              <a:rPr dirty="0" smtClean="0"/>
              <a:t>]</a:t>
            </a:r>
            <a:endParaRPr lang="en-US" dirty="0"/>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E223217-82A7-4E3B-9F03-8B46782E747C}" type="slidenum">
              <a:rPr lang="en-US" smtClean="0"/>
              <a:t>‹#›</a:t>
            </a:fld>
            <a:endParaRPr lang="en-US"/>
          </a:p>
        </p:txBody>
      </p:sp>
    </p:spTree>
    <p:extLst>
      <p:ext uri="{BB962C8B-B14F-4D97-AF65-F5344CB8AC3E}">
        <p14:creationId xmlns:p14="http://schemas.microsoft.com/office/powerpoint/2010/main" val="101573050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50" r:id="rId12"/>
  </p:sldLayoutIdLst>
  <p:timing>
    <p:tnLst>
      <p:par>
        <p:cTn id="1" dur="indefinite" restart="never" nodeType="tmRoot"/>
      </p:par>
    </p:tnLst>
  </p:timing>
  <p:hf hdr="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ctrTitle"/>
          </p:nvPr>
        </p:nvSpPr>
        <p:spPr/>
        <p:txBody>
          <a:bodyPr anchor="ctr" anchorCtr="0"/>
          <a:lstStyle/>
          <a:p>
            <a:r>
              <a:rPr lang="en-GB" sz="3200" dirty="0"/>
              <a:t>** KOSTENLOSE VORSCHAU </a:t>
            </a:r>
            <a:r>
              <a:rPr lang="en-GB" sz="3200" dirty="0" smtClean="0"/>
              <a:t>**</a:t>
            </a:r>
            <a:r>
              <a:rPr lang="hr-HR" sz="5400" dirty="0" smtClean="0"/>
              <a:t/>
            </a:r>
            <a:br>
              <a:rPr lang="hr-HR" sz="5400" dirty="0" smtClean="0"/>
            </a:br>
            <a:r>
              <a:rPr sz="5400" dirty="0" smtClean="0"/>
              <a:t>[</a:t>
            </a:r>
            <a:r>
              <a:rPr sz="5400" dirty="0"/>
              <a:t>Name </a:t>
            </a:r>
            <a:r>
              <a:rPr lang="de-DE" sz="5400" dirty="0" smtClean="0"/>
              <a:t>des Unternehmens</a:t>
            </a:r>
            <a:r>
              <a:rPr sz="5400" dirty="0" smtClean="0"/>
              <a:t>]</a:t>
            </a:r>
            <a:endParaRPr lang="en-US" sz="5400" dirty="0"/>
          </a:p>
        </p:txBody>
      </p:sp>
      <p:sp>
        <p:nvSpPr>
          <p:cNvPr id="3" name="Subtítulo 2"/>
          <p:cNvSpPr>
            <a:spLocks noGrp="1"/>
          </p:cNvSpPr>
          <p:nvPr>
            <p:ph type="subTitle" idx="1"/>
          </p:nvPr>
        </p:nvSpPr>
        <p:spPr/>
        <p:txBody>
          <a:bodyPr/>
          <a:lstStyle/>
          <a:p>
            <a:pPr algn="r"/>
            <a:r>
              <a:rPr dirty="0" smtClean="0"/>
              <a:t>[</a:t>
            </a:r>
            <a:r>
              <a:rPr lang="de-DE" dirty="0" smtClean="0"/>
              <a:t>Slogan</a:t>
            </a:r>
            <a:r>
              <a:rPr dirty="0" smtClean="0"/>
              <a:t> </a:t>
            </a:r>
            <a:r>
              <a:rPr lang="de-DE" dirty="0" smtClean="0"/>
              <a:t>des Unternehmens</a:t>
            </a:r>
            <a:r>
              <a:rPr dirty="0" smtClean="0"/>
              <a:t>]</a:t>
            </a:r>
            <a:endParaRPr lang="en-US" dirty="0"/>
          </a:p>
        </p:txBody>
      </p:sp>
    </p:spTree>
    <p:extLst>
      <p:ext uri="{BB962C8B-B14F-4D97-AF65-F5344CB8AC3E}">
        <p14:creationId xmlns:p14="http://schemas.microsoft.com/office/powerpoint/2010/main" val="2571057934"/>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ítulo 6"/>
          <p:cNvSpPr>
            <a:spLocks noGrp="1"/>
          </p:cNvSpPr>
          <p:nvPr>
            <p:ph type="title"/>
          </p:nvPr>
        </p:nvSpPr>
        <p:spPr/>
        <p:txBody>
          <a:bodyPr anchor="ctr" anchorCtr="0"/>
          <a:lstStyle/>
          <a:p>
            <a:pPr algn="ctr"/>
            <a:r>
              <a:rPr lang="de-DE" dirty="0" smtClean="0"/>
              <a:t>Fragen?</a:t>
            </a:r>
            <a:endParaRPr lang="de-DE" dirty="0"/>
          </a:p>
        </p:txBody>
      </p:sp>
      <p:sp>
        <p:nvSpPr>
          <p:cNvPr id="8" name="Espaço Reservado para Texto 7"/>
          <p:cNvSpPr>
            <a:spLocks noGrp="1"/>
          </p:cNvSpPr>
          <p:nvPr>
            <p:ph type="body" idx="1"/>
          </p:nvPr>
        </p:nvSpPr>
        <p:spPr/>
        <p:txBody>
          <a:bodyPr/>
          <a:lstStyle/>
          <a:p>
            <a:pPr algn="r"/>
            <a:endParaRPr lang="en-US" dirty="0"/>
          </a:p>
        </p:txBody>
      </p:sp>
      <p:sp>
        <p:nvSpPr>
          <p:cNvPr id="4" name="Espaço Reservado para Data 3"/>
          <p:cNvSpPr>
            <a:spLocks noGrp="1"/>
          </p:cNvSpPr>
          <p:nvPr>
            <p:ph type="dt" sz="half" idx="10"/>
          </p:nvPr>
        </p:nvSpPr>
        <p:spPr/>
        <p:txBody>
          <a:bodyPr/>
          <a:lstStyle/>
          <a:p>
            <a:fld id="{75F86C6F-68C2-4389-B2EE-0BC77B373C4F}" type="datetime1">
              <a:rPr lang="en-US" smtClean="0"/>
              <a:t>26-Dec-17</a:t>
            </a:fld>
            <a:endParaRPr lang="en-US"/>
          </a:p>
        </p:txBody>
      </p:sp>
      <p:sp>
        <p:nvSpPr>
          <p:cNvPr id="5" name="Espaço Reservado para Rodapé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Espaço Reservado para Número de Slide 5"/>
          <p:cNvSpPr>
            <a:spLocks noGrp="1"/>
          </p:cNvSpPr>
          <p:nvPr>
            <p:ph type="sldNum" sz="quarter" idx="12"/>
          </p:nvPr>
        </p:nvSpPr>
        <p:spPr/>
        <p:txBody>
          <a:bodyPr/>
          <a:lstStyle/>
          <a:p>
            <a:fld id="{FE223217-82A7-4E3B-9F03-8B46782E747C}" type="slidenum">
              <a:rPr lang="en-US" smtClean="0"/>
              <a:t>10</a:t>
            </a:fld>
            <a:endParaRPr lang="en-US"/>
          </a:p>
        </p:txBody>
      </p:sp>
    </p:spTree>
    <p:extLst>
      <p:ext uri="{BB962C8B-B14F-4D97-AF65-F5344CB8AC3E}">
        <p14:creationId xmlns:p14="http://schemas.microsoft.com/office/powerpoint/2010/main" val="317383754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ítulo 6"/>
          <p:cNvSpPr>
            <a:spLocks noGrp="1"/>
          </p:cNvSpPr>
          <p:nvPr>
            <p:ph type="title"/>
          </p:nvPr>
        </p:nvSpPr>
        <p:spPr/>
        <p:txBody>
          <a:bodyPr anchor="ctr" anchorCtr="0">
            <a:normAutofit/>
          </a:bodyPr>
          <a:lstStyle/>
          <a:p>
            <a:pPr algn="ctr"/>
            <a:r>
              <a:rPr lang="de-DE" dirty="0" smtClean="0"/>
              <a:t>Vielen Dank</a:t>
            </a:r>
            <a:r>
              <a:rPr lang="de-DE" dirty="0" smtClean="0"/>
              <a:t>!</a:t>
            </a:r>
            <a:r>
              <a:rPr lang="hr-HR" dirty="0" smtClean="0"/>
              <a:t/>
            </a:r>
            <a:br>
              <a:rPr lang="hr-HR" dirty="0" smtClean="0"/>
            </a:br>
            <a:r>
              <a:rPr lang="de-DE" sz="2800" dirty="0"/>
              <a:t>** ENDE DER KOSTENLOSEN VORSCHAU **</a:t>
            </a:r>
            <a:endParaRPr lang="de-DE" sz="2800" dirty="0"/>
          </a:p>
        </p:txBody>
      </p:sp>
      <p:sp>
        <p:nvSpPr>
          <p:cNvPr id="8" name="Espaço Reservado para Texto 7"/>
          <p:cNvSpPr>
            <a:spLocks noGrp="1"/>
          </p:cNvSpPr>
          <p:nvPr>
            <p:ph type="body" idx="1"/>
          </p:nvPr>
        </p:nvSpPr>
        <p:spPr/>
        <p:txBody>
          <a:bodyPr/>
          <a:lstStyle/>
          <a:p>
            <a:pPr algn="r"/>
            <a:r>
              <a:rPr lang="de-DE" dirty="0" smtClean="0"/>
              <a:t>[Name des Sprechers], [Unternehmen des Sprechers]</a:t>
            </a:r>
          </a:p>
          <a:p>
            <a:pPr algn="r"/>
            <a:endParaRPr lang="de-DE" dirty="0" smtClean="0"/>
          </a:p>
          <a:p>
            <a:pPr algn="r"/>
            <a:r>
              <a:rPr lang="de-DE" dirty="0" smtClean="0"/>
              <a:t>[Ihr Unternehmen - Kontakt</a:t>
            </a:r>
            <a:r>
              <a:rPr dirty="0" smtClean="0"/>
              <a:t>]</a:t>
            </a:r>
            <a:endParaRPr lang="en-US" dirty="0"/>
          </a:p>
        </p:txBody>
      </p:sp>
      <p:sp>
        <p:nvSpPr>
          <p:cNvPr id="4" name="Espaço Reservado para Data 3"/>
          <p:cNvSpPr>
            <a:spLocks noGrp="1"/>
          </p:cNvSpPr>
          <p:nvPr>
            <p:ph type="dt" sz="half" idx="10"/>
          </p:nvPr>
        </p:nvSpPr>
        <p:spPr/>
        <p:txBody>
          <a:bodyPr/>
          <a:lstStyle/>
          <a:p>
            <a:fld id="{75F86C6F-68C2-4389-B2EE-0BC77B373C4F}" type="datetime1">
              <a:rPr lang="en-US" smtClean="0"/>
              <a:t>26-Dec-17</a:t>
            </a:fld>
            <a:endParaRPr lang="en-US"/>
          </a:p>
        </p:txBody>
      </p:sp>
      <p:sp>
        <p:nvSpPr>
          <p:cNvPr id="5" name="Espaço Reservado para Rodapé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Espaço Reservado para Número de Slide 5"/>
          <p:cNvSpPr>
            <a:spLocks noGrp="1"/>
          </p:cNvSpPr>
          <p:nvPr>
            <p:ph type="sldNum" sz="quarter" idx="12"/>
          </p:nvPr>
        </p:nvSpPr>
        <p:spPr/>
        <p:txBody>
          <a:bodyPr/>
          <a:lstStyle/>
          <a:p>
            <a:fld id="{FE223217-82A7-4E3B-9F03-8B46782E747C}" type="slidenum">
              <a:rPr lang="en-US" smtClean="0"/>
              <a:t>11</a:t>
            </a:fld>
            <a:endParaRPr lang="en-US"/>
          </a:p>
        </p:txBody>
      </p:sp>
    </p:spTree>
    <p:extLst>
      <p:ext uri="{BB962C8B-B14F-4D97-AF65-F5344CB8AC3E}">
        <p14:creationId xmlns:p14="http://schemas.microsoft.com/office/powerpoint/2010/main" val="260452120"/>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chor="ctr" anchorCtr="0">
            <a:normAutofit/>
          </a:bodyPr>
          <a:lstStyle/>
          <a:p>
            <a:r>
              <a:rPr sz="3200" dirty="0"/>
              <a:t>[Name </a:t>
            </a:r>
            <a:r>
              <a:rPr lang="de-DE" sz="3200" dirty="0" smtClean="0"/>
              <a:t>des Unternehmens</a:t>
            </a:r>
            <a:r>
              <a:rPr sz="3200" dirty="0" smtClean="0"/>
              <a:t>] </a:t>
            </a:r>
            <a:r>
              <a:rPr lang="de-DE" sz="3200" dirty="0" smtClean="0"/>
              <a:t>Beratungsservices - Kostenreduzierung und Risikominimierung durch </a:t>
            </a:r>
            <a:r>
              <a:rPr lang="de-DE" sz="3200" dirty="0"/>
              <a:t>Einhaltung der </a:t>
            </a:r>
            <a:r>
              <a:rPr lang="de-DE" sz="3200" dirty="0" smtClean="0"/>
              <a:t>EU-DSGVO</a:t>
            </a:r>
            <a:endParaRPr lang="de-DE" sz="3200" dirty="0"/>
          </a:p>
        </p:txBody>
      </p:sp>
      <p:sp>
        <p:nvSpPr>
          <p:cNvPr id="3" name="Subtítulo 2"/>
          <p:cNvSpPr>
            <a:spLocks noGrp="1"/>
          </p:cNvSpPr>
          <p:nvPr>
            <p:ph type="body" idx="1"/>
          </p:nvPr>
        </p:nvSpPr>
        <p:spPr/>
        <p:txBody>
          <a:bodyPr/>
          <a:lstStyle/>
          <a:p>
            <a:pPr algn="r"/>
            <a:r>
              <a:rPr dirty="0"/>
              <a:t>[Name </a:t>
            </a:r>
            <a:r>
              <a:rPr lang="de-DE" dirty="0" smtClean="0"/>
              <a:t>des Sprechers], [Berufsbezeichnung des Sprechers</a:t>
            </a:r>
            <a:r>
              <a:rPr dirty="0" smtClean="0"/>
              <a:t>]</a:t>
            </a:r>
            <a:endParaRPr dirty="0"/>
          </a:p>
        </p:txBody>
      </p:sp>
      <p:sp>
        <p:nvSpPr>
          <p:cNvPr id="5" name="Espaço Reservado para Data 4"/>
          <p:cNvSpPr>
            <a:spLocks noGrp="1"/>
          </p:cNvSpPr>
          <p:nvPr>
            <p:ph type="dt" sz="half" idx="10"/>
          </p:nvPr>
        </p:nvSpPr>
        <p:spPr/>
        <p:txBody>
          <a:bodyPr/>
          <a:lstStyle/>
          <a:p>
            <a:fld id="{F01C195D-245A-47B3-8B55-7E6CAA45EDE8}" type="datetime1">
              <a:rPr lang="en-US" smtClean="0"/>
              <a:t>26-Dec-17</a:t>
            </a:fld>
            <a:endParaRPr lang="en-US" dirty="0"/>
          </a:p>
        </p:txBody>
      </p:sp>
      <p:sp>
        <p:nvSpPr>
          <p:cNvPr id="6" name="Espaço Reservado para Rodapé 5"/>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7" name="Espaço Reservado para Número de Slide 6"/>
          <p:cNvSpPr>
            <a:spLocks noGrp="1"/>
          </p:cNvSpPr>
          <p:nvPr>
            <p:ph type="sldNum" sz="quarter" idx="12"/>
          </p:nvPr>
        </p:nvSpPr>
        <p:spPr/>
        <p:txBody>
          <a:bodyPr/>
          <a:lstStyle/>
          <a:p>
            <a:fld id="{FE223217-82A7-4E3B-9F03-8B46782E747C}" type="slidenum">
              <a:rPr lang="en-US" smtClean="0"/>
              <a:t>2</a:t>
            </a:fld>
            <a:endParaRPr lang="en-US" dirty="0"/>
          </a:p>
        </p:txBody>
      </p:sp>
    </p:spTree>
    <p:extLst>
      <p:ext uri="{BB962C8B-B14F-4D97-AF65-F5344CB8AC3E}">
        <p14:creationId xmlns:p14="http://schemas.microsoft.com/office/powerpoint/2010/main" val="266539063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dirty="0"/>
              <a:t>Agenda</a:t>
            </a:r>
            <a:endParaRPr lang="en-US" dirty="0"/>
          </a:p>
        </p:txBody>
      </p:sp>
      <p:sp>
        <p:nvSpPr>
          <p:cNvPr id="3" name="Espaço Reservado para Conteúdo 2"/>
          <p:cNvSpPr>
            <a:spLocks noGrp="1"/>
          </p:cNvSpPr>
          <p:nvPr>
            <p:ph idx="1"/>
          </p:nvPr>
        </p:nvSpPr>
        <p:spPr/>
        <p:txBody>
          <a:bodyPr/>
          <a:lstStyle/>
          <a:p>
            <a:r>
              <a:rPr dirty="0" smtClean="0"/>
              <a:t>[</a:t>
            </a:r>
            <a:r>
              <a:rPr lang="de-DE" dirty="0" smtClean="0"/>
              <a:t>Name</a:t>
            </a:r>
            <a:r>
              <a:rPr dirty="0" smtClean="0"/>
              <a:t> </a:t>
            </a:r>
            <a:r>
              <a:rPr lang="de-DE" dirty="0" smtClean="0"/>
              <a:t>des Unternehmens</a:t>
            </a:r>
            <a:r>
              <a:rPr dirty="0" smtClean="0"/>
              <a:t> </a:t>
            </a:r>
            <a:r>
              <a:rPr dirty="0"/>
              <a:t>des </a:t>
            </a:r>
            <a:r>
              <a:rPr lang="de-DE" dirty="0" smtClean="0"/>
              <a:t>Kunden</a:t>
            </a:r>
            <a:r>
              <a:rPr dirty="0" smtClean="0"/>
              <a:t>] </a:t>
            </a:r>
            <a:r>
              <a:rPr lang="de-DE" dirty="0" smtClean="0"/>
              <a:t>Kontext</a:t>
            </a:r>
          </a:p>
          <a:p>
            <a:r>
              <a:rPr lang="de-DE" dirty="0" smtClean="0"/>
              <a:t>Allgemeine Methodik von Beratungsservices</a:t>
            </a:r>
          </a:p>
          <a:p>
            <a:r>
              <a:rPr lang="hr-HR" dirty="0" smtClean="0"/>
              <a:t>...</a:t>
            </a:r>
            <a:endParaRPr lang="de-DE" dirty="0" smtClean="0"/>
          </a:p>
          <a:p>
            <a:r>
              <a:rPr lang="hr-HR" dirty="0" smtClean="0"/>
              <a:t>...</a:t>
            </a:r>
            <a:endParaRPr lang="de-DE" dirty="0"/>
          </a:p>
        </p:txBody>
      </p:sp>
      <p:sp>
        <p:nvSpPr>
          <p:cNvPr id="8" name="Espaço Reservado para Data 7"/>
          <p:cNvSpPr>
            <a:spLocks noGrp="1"/>
          </p:cNvSpPr>
          <p:nvPr>
            <p:ph type="dt" sz="half" idx="10"/>
          </p:nvPr>
        </p:nvSpPr>
        <p:spPr/>
        <p:txBody>
          <a:bodyPr/>
          <a:lstStyle/>
          <a:p>
            <a:fld id="{171F7E80-98B3-4399-A5BA-3DC00CF57B6E}" type="datetime1">
              <a:rPr lang="en-US" smtClean="0"/>
              <a:t>26-Dec-17</a:t>
            </a:fld>
            <a:endParaRPr lang="en-US" dirty="0"/>
          </a:p>
        </p:txBody>
      </p:sp>
      <p:sp>
        <p:nvSpPr>
          <p:cNvPr id="9" name="Espaço Reservado para Rodapé 8"/>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10" name="Espaço Reservado para Número de Slide 9"/>
          <p:cNvSpPr>
            <a:spLocks noGrp="1"/>
          </p:cNvSpPr>
          <p:nvPr>
            <p:ph type="sldNum" sz="quarter" idx="12"/>
          </p:nvPr>
        </p:nvSpPr>
        <p:spPr/>
        <p:txBody>
          <a:bodyPr/>
          <a:lstStyle/>
          <a:p>
            <a:fld id="{FE223217-82A7-4E3B-9F03-8B46782E747C}" type="slidenum">
              <a:rPr lang="en-US" smtClean="0"/>
              <a:t>3</a:t>
            </a:fld>
            <a:endParaRPr lang="en-US" dirty="0"/>
          </a:p>
        </p:txBody>
      </p:sp>
    </p:spTree>
    <p:extLst>
      <p:ext uri="{BB962C8B-B14F-4D97-AF65-F5344CB8AC3E}">
        <p14:creationId xmlns:p14="http://schemas.microsoft.com/office/powerpoint/2010/main" val="399886275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sz="3600" dirty="0"/>
              <a:t>[Name </a:t>
            </a:r>
            <a:r>
              <a:rPr lang="de-DE" sz="3600" dirty="0" smtClean="0"/>
              <a:t>des Unternehmens</a:t>
            </a:r>
            <a:r>
              <a:rPr sz="3600" dirty="0" smtClean="0"/>
              <a:t> </a:t>
            </a:r>
            <a:r>
              <a:rPr sz="3600" dirty="0"/>
              <a:t>des </a:t>
            </a:r>
            <a:r>
              <a:rPr lang="de-DE" sz="3600" dirty="0" smtClean="0"/>
              <a:t>Kunden] Kontext (1/2)</a:t>
            </a:r>
            <a:endParaRPr lang="de-DE" sz="3600" dirty="0"/>
          </a:p>
        </p:txBody>
      </p:sp>
      <p:sp>
        <p:nvSpPr>
          <p:cNvPr id="3" name="Espaço Reservado para Conteúdo 2"/>
          <p:cNvSpPr>
            <a:spLocks noGrp="1"/>
          </p:cNvSpPr>
          <p:nvPr>
            <p:ph idx="1"/>
          </p:nvPr>
        </p:nvSpPr>
        <p:spPr/>
        <p:txBody>
          <a:bodyPr>
            <a:normAutofit/>
          </a:bodyPr>
          <a:lstStyle/>
          <a:p>
            <a:r>
              <a:rPr lang="de-DE" dirty="0" smtClean="0"/>
              <a:t>Käufer</a:t>
            </a:r>
          </a:p>
          <a:p>
            <a:pPr lvl="1"/>
            <a:r>
              <a:rPr lang="de-DE" dirty="0" smtClean="0"/>
              <a:t>z.B. Behörden, andere Unternehmen und Konsumenten</a:t>
            </a:r>
          </a:p>
          <a:p>
            <a:r>
              <a:rPr lang="de-DE" dirty="0" smtClean="0"/>
              <a:t>Zulieferer</a:t>
            </a:r>
          </a:p>
          <a:p>
            <a:pPr lvl="1"/>
            <a:r>
              <a:rPr lang="hr-HR" dirty="0" smtClean="0"/>
              <a:t>...</a:t>
            </a:r>
            <a:endParaRPr lang="de-DE" dirty="0" smtClean="0"/>
          </a:p>
          <a:p>
            <a:r>
              <a:rPr lang="hr-HR" dirty="0" smtClean="0"/>
              <a:t>...</a:t>
            </a:r>
            <a:endParaRPr lang="de-DE" dirty="0" smtClean="0"/>
          </a:p>
          <a:p>
            <a:pPr lvl="1"/>
            <a:r>
              <a:rPr lang="hr-HR" dirty="0" smtClean="0"/>
              <a:t>...</a:t>
            </a:r>
            <a:endParaRPr lang="de-DE" dirty="0" smtClean="0"/>
          </a:p>
          <a:p>
            <a:r>
              <a:rPr lang="hr-HR" dirty="0" smtClean="0"/>
              <a:t>...</a:t>
            </a:r>
            <a:endParaRPr lang="de-DE" dirty="0" smtClean="0"/>
          </a:p>
          <a:p>
            <a:pPr lvl="1"/>
            <a:r>
              <a:rPr lang="hr-HR" dirty="0" smtClean="0"/>
              <a:t>...</a:t>
            </a:r>
            <a:endParaRPr lang="de-DE" dirty="0"/>
          </a:p>
        </p:txBody>
      </p:sp>
      <p:sp>
        <p:nvSpPr>
          <p:cNvPr id="4" name="Espaço Reservado para Data 3"/>
          <p:cNvSpPr>
            <a:spLocks noGrp="1"/>
          </p:cNvSpPr>
          <p:nvPr>
            <p:ph type="dt" sz="half" idx="10"/>
          </p:nvPr>
        </p:nvSpPr>
        <p:spPr/>
        <p:txBody>
          <a:bodyPr/>
          <a:lstStyle/>
          <a:p>
            <a:fld id="{75F86C6F-68C2-4389-B2EE-0BC77B373C4F}" type="datetime1">
              <a:rPr lang="en-US" smtClean="0"/>
              <a:t>26-Dec-17</a:t>
            </a:fld>
            <a:endParaRPr lang="en-US" dirty="0"/>
          </a:p>
        </p:txBody>
      </p:sp>
      <p:sp>
        <p:nvSpPr>
          <p:cNvPr id="5" name="Espaço Reservado para Rodapé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Espaço Reservado para Número de Slide 5"/>
          <p:cNvSpPr>
            <a:spLocks noGrp="1"/>
          </p:cNvSpPr>
          <p:nvPr>
            <p:ph type="sldNum" sz="quarter" idx="12"/>
          </p:nvPr>
        </p:nvSpPr>
        <p:spPr/>
        <p:txBody>
          <a:bodyPr/>
          <a:lstStyle/>
          <a:p>
            <a:fld id="{FE223217-82A7-4E3B-9F03-8B46782E747C}" type="slidenum">
              <a:rPr lang="en-US" smtClean="0"/>
              <a:t>4</a:t>
            </a:fld>
            <a:endParaRPr lang="en-US" dirty="0"/>
          </a:p>
        </p:txBody>
      </p:sp>
    </p:spTree>
    <p:extLst>
      <p:ext uri="{BB962C8B-B14F-4D97-AF65-F5344CB8AC3E}">
        <p14:creationId xmlns:p14="http://schemas.microsoft.com/office/powerpoint/2010/main" val="161697739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sz="3600" dirty="0"/>
              <a:t>[Name </a:t>
            </a:r>
            <a:r>
              <a:rPr lang="de-DE" sz="3600" dirty="0" smtClean="0"/>
              <a:t>des Unternehmens</a:t>
            </a:r>
            <a:r>
              <a:rPr sz="3600" dirty="0" smtClean="0"/>
              <a:t> </a:t>
            </a:r>
            <a:r>
              <a:rPr sz="3600" dirty="0"/>
              <a:t>des </a:t>
            </a:r>
            <a:r>
              <a:rPr lang="de-DE" sz="3600" dirty="0" smtClean="0"/>
              <a:t>Kunden] Kontext (2/2)</a:t>
            </a:r>
            <a:endParaRPr lang="de-DE" sz="3600" dirty="0"/>
          </a:p>
        </p:txBody>
      </p:sp>
      <p:sp>
        <p:nvSpPr>
          <p:cNvPr id="3" name="Espaço Reservado para Conteúdo 2"/>
          <p:cNvSpPr>
            <a:spLocks noGrp="1"/>
          </p:cNvSpPr>
          <p:nvPr>
            <p:ph idx="1"/>
          </p:nvPr>
        </p:nvSpPr>
        <p:spPr/>
        <p:txBody>
          <a:bodyPr>
            <a:normAutofit/>
          </a:bodyPr>
          <a:lstStyle/>
          <a:p>
            <a:r>
              <a:rPr lang="de-DE" dirty="0" smtClean="0"/>
              <a:t>Finanzielle Risiken</a:t>
            </a:r>
          </a:p>
          <a:p>
            <a:pPr lvl="1"/>
            <a:r>
              <a:rPr lang="de-DE" dirty="0" smtClean="0"/>
              <a:t>Gewinnverlust und/oder Kostensteigerung</a:t>
            </a:r>
          </a:p>
          <a:p>
            <a:r>
              <a:rPr lang="de-DE" dirty="0" smtClean="0"/>
              <a:t>Kundenbezogene Risiken</a:t>
            </a:r>
          </a:p>
          <a:p>
            <a:pPr lvl="1"/>
            <a:r>
              <a:rPr lang="hr-HR" dirty="0" smtClean="0"/>
              <a:t>...</a:t>
            </a:r>
            <a:endParaRPr lang="de-DE" dirty="0" smtClean="0"/>
          </a:p>
          <a:p>
            <a:r>
              <a:rPr lang="hr-HR" dirty="0" smtClean="0"/>
              <a:t>...</a:t>
            </a:r>
            <a:endParaRPr lang="de-DE" dirty="0" smtClean="0"/>
          </a:p>
          <a:p>
            <a:pPr lvl="1"/>
            <a:r>
              <a:rPr lang="hr-HR" dirty="0" smtClean="0"/>
              <a:t>...</a:t>
            </a:r>
            <a:endParaRPr lang="de-DE" dirty="0" smtClean="0"/>
          </a:p>
          <a:p>
            <a:r>
              <a:rPr lang="hr-HR" dirty="0" smtClean="0"/>
              <a:t>...</a:t>
            </a:r>
            <a:endParaRPr lang="de-DE" dirty="0" smtClean="0"/>
          </a:p>
          <a:p>
            <a:pPr lvl="1"/>
            <a:r>
              <a:rPr lang="hr-HR" dirty="0" smtClean="0"/>
              <a:t>...</a:t>
            </a:r>
            <a:endParaRPr lang="de-DE" dirty="0"/>
          </a:p>
        </p:txBody>
      </p:sp>
      <p:sp>
        <p:nvSpPr>
          <p:cNvPr id="4" name="Espaço Reservado para Data 3"/>
          <p:cNvSpPr>
            <a:spLocks noGrp="1"/>
          </p:cNvSpPr>
          <p:nvPr>
            <p:ph type="dt" sz="half" idx="10"/>
          </p:nvPr>
        </p:nvSpPr>
        <p:spPr/>
        <p:txBody>
          <a:bodyPr/>
          <a:lstStyle/>
          <a:p>
            <a:fld id="{75F86C6F-68C2-4389-B2EE-0BC77B373C4F}" type="datetime1">
              <a:rPr lang="en-US" smtClean="0"/>
              <a:t>26-Dec-17</a:t>
            </a:fld>
            <a:endParaRPr lang="en-US"/>
          </a:p>
        </p:txBody>
      </p:sp>
      <p:sp>
        <p:nvSpPr>
          <p:cNvPr id="5" name="Espaço Reservado para Rodapé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Espaço Reservado para Número de Slide 5"/>
          <p:cNvSpPr>
            <a:spLocks noGrp="1"/>
          </p:cNvSpPr>
          <p:nvPr>
            <p:ph type="sldNum" sz="quarter" idx="12"/>
          </p:nvPr>
        </p:nvSpPr>
        <p:spPr/>
        <p:txBody>
          <a:bodyPr/>
          <a:lstStyle/>
          <a:p>
            <a:fld id="{FE223217-82A7-4E3B-9F03-8B46782E747C}" type="slidenum">
              <a:rPr lang="en-US" smtClean="0"/>
              <a:t>5</a:t>
            </a:fld>
            <a:endParaRPr lang="en-US"/>
          </a:p>
        </p:txBody>
      </p:sp>
    </p:spTree>
    <p:extLst>
      <p:ext uri="{BB962C8B-B14F-4D97-AF65-F5344CB8AC3E}">
        <p14:creationId xmlns:p14="http://schemas.microsoft.com/office/powerpoint/2010/main" val="346138790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de-DE" sz="3600" dirty="0" smtClean="0"/>
              <a:t>Allgemeine</a:t>
            </a:r>
            <a:r>
              <a:rPr sz="3600" dirty="0" smtClean="0"/>
              <a:t> </a:t>
            </a:r>
            <a:r>
              <a:rPr lang="de-DE" sz="3600" dirty="0" smtClean="0"/>
              <a:t>Methodik von Beratungsservices (1/2</a:t>
            </a:r>
            <a:r>
              <a:rPr sz="3600" dirty="0" smtClean="0"/>
              <a:t>)</a:t>
            </a:r>
            <a:endParaRPr lang="en-US" sz="3600" dirty="0"/>
          </a:p>
        </p:txBody>
      </p:sp>
      <p:sp>
        <p:nvSpPr>
          <p:cNvPr id="3" name="Espaço Reservado para Conteúdo 2"/>
          <p:cNvSpPr>
            <a:spLocks noGrp="1"/>
          </p:cNvSpPr>
          <p:nvPr>
            <p:ph idx="1"/>
          </p:nvPr>
        </p:nvSpPr>
        <p:spPr/>
        <p:txBody>
          <a:bodyPr>
            <a:normAutofit/>
          </a:bodyPr>
          <a:lstStyle/>
          <a:p>
            <a:r>
              <a:rPr lang="de-DE" dirty="0" smtClean="0"/>
              <a:t>Anfangsdiagnose und Definition</a:t>
            </a:r>
          </a:p>
          <a:p>
            <a:pPr lvl="1"/>
            <a:r>
              <a:rPr lang="hr-HR" dirty="0"/>
              <a:t>Lückenanalyse</a:t>
            </a:r>
          </a:p>
          <a:p>
            <a:pPr lvl="1"/>
            <a:r>
              <a:rPr lang="de-DE" dirty="0" smtClean="0"/>
              <a:t>Identifizierung des unternehmerisches Kontextes und grundlegende Definition des Dokumentationsrahmens</a:t>
            </a:r>
          </a:p>
          <a:p>
            <a:r>
              <a:rPr lang="de-DE" dirty="0" smtClean="0"/>
              <a:t>Analyse</a:t>
            </a:r>
          </a:p>
          <a:p>
            <a:pPr lvl="1"/>
            <a:r>
              <a:rPr lang="hr-HR" dirty="0" smtClean="0"/>
              <a:t>...</a:t>
            </a:r>
            <a:endParaRPr lang="hr-HR" dirty="0" smtClean="0"/>
          </a:p>
          <a:p>
            <a:pPr lvl="1"/>
            <a:r>
              <a:rPr lang="hr-HR" dirty="0" smtClean="0"/>
              <a:t>...</a:t>
            </a:r>
            <a:endParaRPr lang="de-DE" dirty="0" smtClean="0"/>
          </a:p>
          <a:p>
            <a:r>
              <a:rPr lang="hr-HR" dirty="0" smtClean="0"/>
              <a:t>...</a:t>
            </a:r>
            <a:endParaRPr lang="de-DE" dirty="0" smtClean="0"/>
          </a:p>
          <a:p>
            <a:pPr lvl="1"/>
            <a:r>
              <a:rPr lang="hr-HR" dirty="0" smtClean="0"/>
              <a:t>...</a:t>
            </a:r>
            <a:endParaRPr lang="de-DE" dirty="0" smtClean="0"/>
          </a:p>
          <a:p>
            <a:pPr lvl="1"/>
            <a:r>
              <a:rPr lang="hr-HR" dirty="0" smtClean="0"/>
              <a:t>...</a:t>
            </a:r>
            <a:endParaRPr lang="de-DE" dirty="0"/>
          </a:p>
        </p:txBody>
      </p:sp>
      <p:sp>
        <p:nvSpPr>
          <p:cNvPr id="4" name="Espaço Reservado para Data 3"/>
          <p:cNvSpPr>
            <a:spLocks noGrp="1"/>
          </p:cNvSpPr>
          <p:nvPr>
            <p:ph type="dt" sz="half" idx="10"/>
          </p:nvPr>
        </p:nvSpPr>
        <p:spPr/>
        <p:txBody>
          <a:bodyPr/>
          <a:lstStyle/>
          <a:p>
            <a:fld id="{75F86C6F-68C2-4389-B2EE-0BC77B373C4F}" type="datetime1">
              <a:rPr lang="en-US" smtClean="0"/>
              <a:t>26-Dec-17</a:t>
            </a:fld>
            <a:endParaRPr lang="en-US"/>
          </a:p>
        </p:txBody>
      </p:sp>
      <p:sp>
        <p:nvSpPr>
          <p:cNvPr id="5" name="Espaço Reservado para Rodapé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Espaço Reservado para Número de Slide 5"/>
          <p:cNvSpPr>
            <a:spLocks noGrp="1"/>
          </p:cNvSpPr>
          <p:nvPr>
            <p:ph type="sldNum" sz="quarter" idx="12"/>
          </p:nvPr>
        </p:nvSpPr>
        <p:spPr/>
        <p:txBody>
          <a:bodyPr/>
          <a:lstStyle/>
          <a:p>
            <a:fld id="{FE223217-82A7-4E3B-9F03-8B46782E747C}" type="slidenum">
              <a:rPr lang="en-US" smtClean="0"/>
              <a:t>6</a:t>
            </a:fld>
            <a:endParaRPr lang="en-US"/>
          </a:p>
        </p:txBody>
      </p:sp>
    </p:spTree>
    <p:extLst>
      <p:ext uri="{BB962C8B-B14F-4D97-AF65-F5344CB8AC3E}">
        <p14:creationId xmlns:p14="http://schemas.microsoft.com/office/powerpoint/2010/main" val="3146929991"/>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de-DE" sz="3600" dirty="0" smtClean="0"/>
              <a:t>Allgemeine Methodik von Beratungsservices </a:t>
            </a:r>
            <a:r>
              <a:rPr sz="3600" dirty="0" smtClean="0"/>
              <a:t>(</a:t>
            </a:r>
            <a:r>
              <a:rPr sz="3600" dirty="0"/>
              <a:t>2/2)</a:t>
            </a:r>
            <a:endParaRPr lang="en-US" sz="3600" dirty="0"/>
          </a:p>
        </p:txBody>
      </p:sp>
      <p:sp>
        <p:nvSpPr>
          <p:cNvPr id="3" name="Espaço Reservado para Conteúdo 2"/>
          <p:cNvSpPr>
            <a:spLocks noGrp="1"/>
          </p:cNvSpPr>
          <p:nvPr>
            <p:ph idx="1"/>
          </p:nvPr>
        </p:nvSpPr>
        <p:spPr/>
        <p:txBody>
          <a:bodyPr>
            <a:normAutofit/>
          </a:bodyPr>
          <a:lstStyle/>
          <a:p>
            <a:r>
              <a:rPr lang="de-DE" dirty="0" smtClean="0"/>
              <a:t>Umsetzung</a:t>
            </a:r>
          </a:p>
          <a:p>
            <a:pPr lvl="1"/>
            <a:r>
              <a:rPr lang="de-DE" dirty="0" smtClean="0"/>
              <a:t>Zuweisung von Ressourcen</a:t>
            </a:r>
            <a:endParaRPr lang="hr-HR" dirty="0" smtClean="0"/>
          </a:p>
          <a:p>
            <a:pPr lvl="1"/>
            <a:r>
              <a:rPr lang="hr-HR" dirty="0" smtClean="0"/>
              <a:t>Verfassung der Dokumentation</a:t>
            </a:r>
            <a:endParaRPr lang="de-DE" dirty="0" smtClean="0"/>
          </a:p>
          <a:p>
            <a:pPr lvl="1"/>
            <a:r>
              <a:rPr lang="hr-HR" dirty="0" smtClean="0"/>
              <a:t>...</a:t>
            </a:r>
            <a:endParaRPr lang="hr-HR" dirty="0" smtClean="0"/>
          </a:p>
          <a:p>
            <a:pPr lvl="1"/>
            <a:r>
              <a:rPr lang="de-DE" dirty="0" smtClean="0"/>
              <a:t>Training und Bewusstsein der Nutzer</a:t>
            </a:r>
          </a:p>
          <a:p>
            <a:r>
              <a:rPr lang="hr-HR" dirty="0" smtClean="0"/>
              <a:t>...</a:t>
            </a:r>
            <a:endParaRPr lang="de-DE" dirty="0" smtClean="0"/>
          </a:p>
          <a:p>
            <a:pPr lvl="1"/>
            <a:r>
              <a:rPr lang="hr-HR" dirty="0" smtClean="0"/>
              <a:t>...</a:t>
            </a:r>
            <a:endParaRPr lang="de-DE" dirty="0" smtClean="0"/>
          </a:p>
          <a:p>
            <a:pPr lvl="1"/>
            <a:r>
              <a:rPr lang="hr-HR" dirty="0" smtClean="0"/>
              <a:t>...</a:t>
            </a:r>
            <a:endParaRPr lang="de-DE" dirty="0"/>
          </a:p>
        </p:txBody>
      </p:sp>
      <p:sp>
        <p:nvSpPr>
          <p:cNvPr id="4" name="Espaço Reservado para Data 3"/>
          <p:cNvSpPr>
            <a:spLocks noGrp="1"/>
          </p:cNvSpPr>
          <p:nvPr>
            <p:ph type="dt" sz="half" idx="10"/>
          </p:nvPr>
        </p:nvSpPr>
        <p:spPr/>
        <p:txBody>
          <a:bodyPr/>
          <a:lstStyle/>
          <a:p>
            <a:fld id="{75F86C6F-68C2-4389-B2EE-0BC77B373C4F}" type="datetime1">
              <a:rPr lang="en-US" smtClean="0"/>
              <a:t>26-Dec-17</a:t>
            </a:fld>
            <a:endParaRPr lang="en-US"/>
          </a:p>
        </p:txBody>
      </p:sp>
      <p:sp>
        <p:nvSpPr>
          <p:cNvPr id="5" name="Espaço Reservado para Rodapé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Espaço Reservado para Número de Slide 5"/>
          <p:cNvSpPr>
            <a:spLocks noGrp="1"/>
          </p:cNvSpPr>
          <p:nvPr>
            <p:ph type="sldNum" sz="quarter" idx="12"/>
          </p:nvPr>
        </p:nvSpPr>
        <p:spPr/>
        <p:txBody>
          <a:bodyPr/>
          <a:lstStyle/>
          <a:p>
            <a:fld id="{FE223217-82A7-4E3B-9F03-8B46782E747C}" type="slidenum">
              <a:rPr lang="en-US" smtClean="0"/>
              <a:t>7</a:t>
            </a:fld>
            <a:endParaRPr lang="en-US"/>
          </a:p>
        </p:txBody>
      </p:sp>
    </p:spTree>
    <p:extLst>
      <p:ext uri="{BB962C8B-B14F-4D97-AF65-F5344CB8AC3E}">
        <p14:creationId xmlns:p14="http://schemas.microsoft.com/office/powerpoint/2010/main" val="380371990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hr-HR" dirty="0" smtClean="0"/>
              <a:t>...</a:t>
            </a:r>
            <a:endParaRPr lang="de-DE" dirty="0"/>
          </a:p>
        </p:txBody>
      </p:sp>
      <p:sp>
        <p:nvSpPr>
          <p:cNvPr id="3" name="Espaço Reservado para Conteúdo 2"/>
          <p:cNvSpPr>
            <a:spLocks noGrp="1"/>
          </p:cNvSpPr>
          <p:nvPr>
            <p:ph idx="1"/>
          </p:nvPr>
        </p:nvSpPr>
        <p:spPr/>
        <p:txBody>
          <a:bodyPr>
            <a:normAutofit/>
          </a:bodyPr>
          <a:lstStyle/>
          <a:p>
            <a:r>
              <a:rPr lang="de-DE" dirty="0" smtClean="0"/>
              <a:t>Administrativ</a:t>
            </a:r>
          </a:p>
          <a:p>
            <a:pPr lvl="1"/>
            <a:r>
              <a:rPr lang="de-DE" dirty="0" smtClean="0"/>
              <a:t>Richtlinien (z.B. Zugangskontrolle, Backup usw.)</a:t>
            </a:r>
          </a:p>
          <a:p>
            <a:pPr lvl="1"/>
            <a:r>
              <a:rPr lang="hr-HR" dirty="0" smtClean="0"/>
              <a:t>...</a:t>
            </a:r>
            <a:endParaRPr lang="de-DE" dirty="0" smtClean="0"/>
          </a:p>
          <a:p>
            <a:pPr lvl="1"/>
            <a:r>
              <a:rPr lang="hr-HR" dirty="0" smtClean="0"/>
              <a:t>...</a:t>
            </a:r>
            <a:endParaRPr lang="de-DE" dirty="0" smtClean="0"/>
          </a:p>
          <a:p>
            <a:r>
              <a:rPr lang="de-DE" dirty="0" smtClean="0"/>
              <a:t>Technisch</a:t>
            </a:r>
          </a:p>
          <a:p>
            <a:pPr lvl="1"/>
            <a:r>
              <a:rPr lang="de-DE" dirty="0" smtClean="0"/>
              <a:t>Zugangskontrolle</a:t>
            </a:r>
          </a:p>
          <a:p>
            <a:pPr lvl="1"/>
            <a:r>
              <a:rPr lang="hr-HR" dirty="0" smtClean="0"/>
              <a:t>...</a:t>
            </a:r>
            <a:endParaRPr lang="de-DE" dirty="0"/>
          </a:p>
          <a:p>
            <a:pPr lvl="1"/>
            <a:r>
              <a:rPr lang="hr-HR" dirty="0" smtClean="0"/>
              <a:t>...</a:t>
            </a:r>
            <a:endParaRPr lang="hr-HR" dirty="0" smtClean="0"/>
          </a:p>
          <a:p>
            <a:pPr lvl="1"/>
            <a:r>
              <a:rPr lang="hr-HR" dirty="0" smtClean="0"/>
              <a:t>...</a:t>
            </a:r>
            <a:endParaRPr lang="de-DE" dirty="0" smtClean="0"/>
          </a:p>
        </p:txBody>
      </p:sp>
      <p:sp>
        <p:nvSpPr>
          <p:cNvPr id="4" name="Espaço Reservado para Data 3"/>
          <p:cNvSpPr>
            <a:spLocks noGrp="1"/>
          </p:cNvSpPr>
          <p:nvPr>
            <p:ph type="dt" sz="half" idx="10"/>
          </p:nvPr>
        </p:nvSpPr>
        <p:spPr/>
        <p:txBody>
          <a:bodyPr/>
          <a:lstStyle/>
          <a:p>
            <a:fld id="{75F86C6F-68C2-4389-B2EE-0BC77B373C4F}" type="datetime1">
              <a:rPr lang="en-US" smtClean="0"/>
              <a:t>26-Dec-17</a:t>
            </a:fld>
            <a:endParaRPr lang="en-US"/>
          </a:p>
        </p:txBody>
      </p:sp>
      <p:sp>
        <p:nvSpPr>
          <p:cNvPr id="5" name="Espaço Reservado para Rodapé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Espaço Reservado para Número de Slide 5"/>
          <p:cNvSpPr>
            <a:spLocks noGrp="1"/>
          </p:cNvSpPr>
          <p:nvPr>
            <p:ph type="sldNum" sz="quarter" idx="12"/>
          </p:nvPr>
        </p:nvSpPr>
        <p:spPr/>
        <p:txBody>
          <a:bodyPr/>
          <a:lstStyle/>
          <a:p>
            <a:fld id="{FE223217-82A7-4E3B-9F03-8B46782E747C}" type="slidenum">
              <a:rPr lang="en-US" smtClean="0"/>
              <a:t>8</a:t>
            </a:fld>
            <a:endParaRPr lang="en-US"/>
          </a:p>
        </p:txBody>
      </p:sp>
    </p:spTree>
    <p:extLst>
      <p:ext uri="{BB962C8B-B14F-4D97-AF65-F5344CB8AC3E}">
        <p14:creationId xmlns:p14="http://schemas.microsoft.com/office/powerpoint/2010/main" val="6308490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hr-HR" sz="4000" dirty="0" smtClean="0"/>
              <a:t>...</a:t>
            </a:r>
            <a:endParaRPr lang="de-DE" sz="4000" dirty="0"/>
          </a:p>
        </p:txBody>
      </p:sp>
      <p:sp>
        <p:nvSpPr>
          <p:cNvPr id="3" name="Espaço Reservado para Conteúdo 2"/>
          <p:cNvSpPr>
            <a:spLocks noGrp="1"/>
          </p:cNvSpPr>
          <p:nvPr>
            <p:ph idx="1"/>
          </p:nvPr>
        </p:nvSpPr>
        <p:spPr/>
        <p:txBody>
          <a:bodyPr>
            <a:normAutofit/>
          </a:bodyPr>
          <a:lstStyle/>
          <a:p>
            <a:r>
              <a:rPr lang="de-DE" dirty="0" smtClean="0"/>
              <a:t>Anerkanntes Fachpersonal</a:t>
            </a:r>
          </a:p>
          <a:p>
            <a:pPr lvl="1"/>
            <a:r>
              <a:rPr lang="hr-HR" dirty="0" smtClean="0"/>
              <a:t>...</a:t>
            </a:r>
            <a:endParaRPr lang="de-DE" dirty="0" smtClean="0"/>
          </a:p>
          <a:p>
            <a:r>
              <a:rPr lang="de-DE" dirty="0" smtClean="0"/>
              <a:t>Erfahrung in vielen Branchen</a:t>
            </a:r>
          </a:p>
          <a:p>
            <a:pPr lvl="1"/>
            <a:r>
              <a:rPr lang="hr-HR" dirty="0" smtClean="0"/>
              <a:t>...</a:t>
            </a:r>
            <a:endParaRPr lang="de-DE" dirty="0" smtClean="0"/>
          </a:p>
          <a:p>
            <a:r>
              <a:rPr lang="de-DE" dirty="0" smtClean="0"/>
              <a:t>Wissensdatenbank</a:t>
            </a:r>
          </a:p>
          <a:p>
            <a:pPr lvl="1"/>
            <a:r>
              <a:rPr lang="hr-HR" dirty="0" smtClean="0"/>
              <a:t>...</a:t>
            </a:r>
            <a:endParaRPr dirty="0"/>
          </a:p>
          <a:p>
            <a:r>
              <a:rPr lang="hr-HR" dirty="0" smtClean="0"/>
              <a:t>...</a:t>
            </a:r>
            <a:endParaRPr dirty="0"/>
          </a:p>
        </p:txBody>
      </p:sp>
      <p:sp>
        <p:nvSpPr>
          <p:cNvPr id="4" name="Espaço Reservado para Data 3"/>
          <p:cNvSpPr>
            <a:spLocks noGrp="1"/>
          </p:cNvSpPr>
          <p:nvPr>
            <p:ph type="dt" sz="half" idx="10"/>
          </p:nvPr>
        </p:nvSpPr>
        <p:spPr/>
        <p:txBody>
          <a:bodyPr/>
          <a:lstStyle/>
          <a:p>
            <a:fld id="{75F86C6F-68C2-4389-B2EE-0BC77B373C4F}" type="datetime1">
              <a:rPr lang="en-US" smtClean="0"/>
              <a:t>26-Dec-17</a:t>
            </a:fld>
            <a:endParaRPr lang="en-US"/>
          </a:p>
        </p:txBody>
      </p:sp>
      <p:sp>
        <p:nvSpPr>
          <p:cNvPr id="5" name="Espaço Reservado para Rodapé 4"/>
          <p:cNvSpPr>
            <a:spLocks noGrp="1"/>
          </p:cNvSpPr>
          <p:nvPr>
            <p:ph type="ftr" sz="quarter" idx="11"/>
          </p:nvPr>
        </p:nvSpPr>
        <p:spPr/>
        <p:txBody>
          <a:bodyPr/>
          <a:lstStyle/>
          <a:p>
            <a:r>
              <a:rPr dirty="0"/>
              <a:t>[Name </a:t>
            </a:r>
            <a:r>
              <a:rPr lang="de-DE" dirty="0" smtClean="0"/>
              <a:t>des Unternehmens</a:t>
            </a:r>
            <a:r>
              <a:rPr dirty="0" smtClean="0"/>
              <a:t>]</a:t>
            </a:r>
            <a:endParaRPr lang="en-US" dirty="0"/>
          </a:p>
        </p:txBody>
      </p:sp>
      <p:sp>
        <p:nvSpPr>
          <p:cNvPr id="6" name="Espaço Reservado para Número de Slide 5"/>
          <p:cNvSpPr>
            <a:spLocks noGrp="1"/>
          </p:cNvSpPr>
          <p:nvPr>
            <p:ph type="sldNum" sz="quarter" idx="12"/>
          </p:nvPr>
        </p:nvSpPr>
        <p:spPr/>
        <p:txBody>
          <a:bodyPr/>
          <a:lstStyle/>
          <a:p>
            <a:fld id="{FE223217-82A7-4E3B-9F03-8B46782E747C}" type="slidenum">
              <a:rPr lang="en-US" smtClean="0"/>
              <a:t>9</a:t>
            </a:fld>
            <a:endParaRPr lang="en-US"/>
          </a:p>
        </p:txBody>
      </p:sp>
    </p:spTree>
    <p:extLst>
      <p:ext uri="{BB962C8B-B14F-4D97-AF65-F5344CB8AC3E}">
        <p14:creationId xmlns:p14="http://schemas.microsoft.com/office/powerpoint/2010/main" val="3970777737"/>
      </p:ext>
    </p:extLst>
  </p:cSld>
  <p:clrMapOvr>
    <a:masterClrMapping/>
  </p:clrMapOvr>
  <p:timing>
    <p:tnLst>
      <p:par>
        <p:cTn id="1" dur="indefinite" restart="never" nodeType="tmRoot"/>
      </p:par>
    </p:tnLst>
  </p:timing>
</p:sld>
</file>

<file path=ppt/theme/theme1.xml><?xml version="1.0" encoding="utf-8"?>
<a:theme xmlns:a="http://schemas.openxmlformats.org/drawingml/2006/main" name="Tema do Office">
  <a:themeElements>
    <a:clrScheme name="Tema do 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Tema do 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Tema do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ema do Office">
  <a:themeElements>
    <a:clrScheme name="Escritório">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Escritório">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Escritório">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15</TotalTime>
  <Words>374</Words>
  <Application>Microsoft Office PowerPoint</Application>
  <PresentationFormat>On-screen Show (4:3)</PresentationFormat>
  <Paragraphs>120</Paragraphs>
  <Slides>11</Slides>
  <Notes>10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11</vt:i4>
      </vt:variant>
    </vt:vector>
  </HeadingPairs>
  <TitlesOfParts>
    <vt:vector size="15" baseType="lpstr">
      <vt:lpstr>Arial</vt:lpstr>
      <vt:lpstr>Calibri</vt:lpstr>
      <vt:lpstr>Calibri Light</vt:lpstr>
      <vt:lpstr>Tema do Office</vt:lpstr>
      <vt:lpstr>** KOSTENLOSE VORSCHAU ** [Name des Unternehmens]</vt:lpstr>
      <vt:lpstr>[Name des Unternehmens] Beratungsservices - Kostenreduzierung und Risikominimierung durch Einhaltung der EU-DSGVO</vt:lpstr>
      <vt:lpstr>Agenda</vt:lpstr>
      <vt:lpstr>[Name des Unternehmens des Kunden] Kontext (1/2)</vt:lpstr>
      <vt:lpstr>[Name des Unternehmens des Kunden] Kontext (2/2)</vt:lpstr>
      <vt:lpstr>Allgemeine Methodik von Beratungsservices (1/2)</vt:lpstr>
      <vt:lpstr>Allgemeine Methodik von Beratungsservices (2/2)</vt:lpstr>
      <vt:lpstr>...</vt:lpstr>
      <vt:lpstr>...</vt:lpstr>
      <vt:lpstr>Fragen?</vt:lpstr>
      <vt:lpstr>Vielen Dank! ** ENDE DER KOSTENLOSEN VORSCHAU **</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Apresentação do PowerPoint</dc:title>
  <dc:creator>27001academy .</dc:creator>
  <cp:lastModifiedBy>EUGDPRAcademy</cp:lastModifiedBy>
  <cp:revision>68</cp:revision>
  <dcterms:created xsi:type="dcterms:W3CDTF">2015-02-08T20:44:25Z</dcterms:created>
  <dcterms:modified xsi:type="dcterms:W3CDTF">2017-12-26T15:22:26Z</dcterms:modified>
</cp:coreProperties>
</file>

<file path=docProps/thumbnail.jpeg>
</file>