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25"/>
  </p:notesMasterIdLst>
  <p:sldIdLst>
    <p:sldId id="256" r:id="rId2"/>
    <p:sldId id="258" r:id="rId3"/>
    <p:sldId id="257" r:id="rId4"/>
    <p:sldId id="265" r:id="rId5"/>
    <p:sldId id="259" r:id="rId6"/>
    <p:sldId id="267" r:id="rId7"/>
    <p:sldId id="275" r:id="rId8"/>
    <p:sldId id="276" r:id="rId9"/>
    <p:sldId id="266" r:id="rId10"/>
    <p:sldId id="271" r:id="rId11"/>
    <p:sldId id="270" r:id="rId12"/>
    <p:sldId id="277" r:id="rId13"/>
    <p:sldId id="278" r:id="rId14"/>
    <p:sldId id="269" r:id="rId15"/>
    <p:sldId id="268" r:id="rId16"/>
    <p:sldId id="272" r:id="rId17"/>
    <p:sldId id="273" r:id="rId18"/>
    <p:sldId id="274" r:id="rId19"/>
    <p:sldId id="279" r:id="rId20"/>
    <p:sldId id="280" r:id="rId21"/>
    <p:sldId id="264" r:id="rId22"/>
    <p:sldId id="282" r:id="rId23"/>
    <p:sldId id="281"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ejan Kosutic" initials="DK" lastIdx="32" clrIdx="0">
    <p:extLst/>
  </p:cmAuthor>
  <p:cmAuthor id="2" name="27001academy ." initials="2." lastIdx="13"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68" autoAdjust="0"/>
    <p:restoredTop sz="85026" autoAdjust="0"/>
  </p:normalViewPr>
  <p:slideViewPr>
    <p:cSldViewPr snapToGrid="0">
      <p:cViewPr varScale="1">
        <p:scale>
          <a:sx n="99" d="100"/>
          <a:sy n="99" d="100"/>
        </p:scale>
        <p:origin x="1944" y="78"/>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61" d="100"/>
          <a:sy n="61" d="100"/>
        </p:scale>
        <p:origin x="2742"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Espaço Reservado para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399212-73EE-456A-9DAD-A6F1AD74A30C}" type="datetimeFigureOut">
              <a:rPr lang="en-US" smtClean="0"/>
              <a:t>4/14/2020</a:t>
            </a:fld>
            <a:endParaRPr lang="en-US"/>
          </a:p>
        </p:txBody>
      </p:sp>
      <p:sp>
        <p:nvSpPr>
          <p:cNvPr id="4" name="Espaço Reservado para Imagem de Slide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Espaço Reservado para Anotaçõ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a:p>
        </p:txBody>
      </p:sp>
      <p:sp>
        <p:nvSpPr>
          <p:cNvPr id="6" name="Espaço Reservado para Rodapé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Espaço Reservado para Número de Slid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012DB1C-8E56-439B-AFC4-4B9336AC5C67}" type="slidenum">
              <a:rPr lang="en-US" smtClean="0"/>
              <a:t>‹#›</a:t>
            </a:fld>
            <a:endParaRPr lang="en-US"/>
          </a:p>
        </p:txBody>
      </p:sp>
    </p:spTree>
    <p:extLst>
      <p:ext uri="{BB962C8B-B14F-4D97-AF65-F5344CB8AC3E}">
        <p14:creationId xmlns:p14="http://schemas.microsoft.com/office/powerpoint/2010/main" val="31979910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advisera.com/27001academy/blog/2014/06/09/roles-and-responsibilities-of-top-management-in-iso-27001-and-iso-22301/"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advisera.com/27001academy/de/knowledgebase/iso-27001-risikobewertung-und-risikobehandlung-6-grundlegende-schritte/" TargetMode="External"/><Relationship Id="rId2" Type="http://schemas.openxmlformats.org/officeDocument/2006/relationships/slide" Target="../slides/slide11.xml"/><Relationship Id="rId1" Type="http://schemas.openxmlformats.org/officeDocument/2006/relationships/notesMaster" Target="../notesMasters/notesMaster1.xml"/><Relationship Id="rId4" Type="http://schemas.openxmlformats.org/officeDocument/2006/relationships/hyperlink" Target="https://advisera.com/27001academy/knowledgebase/iso-27001-risk-assessment-how-to-match-assets-threats-and-vulnerabilities/" TargetMode="Externa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advisera.com/27001academy/blog/2014/05/19/how-to-perform-training-awareness-for-iso-27001-and-iso-22301/"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advisera.com/27001academy/blog/2014/07/28/8-criteria-to-decide-which-iso-27001-policies-and-procedures-to-write/"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advisera.com/27001academy/blog/2014/03/03/why-is-management-review-important-for-iso-27001-and-iso-22301/" TargetMode="External"/><Relationship Id="rId2" Type="http://schemas.openxmlformats.org/officeDocument/2006/relationships/slide" Target="../slides/slide16.xml"/><Relationship Id="rId1" Type="http://schemas.openxmlformats.org/officeDocument/2006/relationships/notesMaster" Target="../notesMasters/notesMaster1.xml"/><Relationship Id="rId4" Type="http://schemas.openxmlformats.org/officeDocument/2006/relationships/hyperlink" Target="https://advisera.com/27001academy/knowledgebase/how-to-make-an-internal-audit-checklist-for-iso-27001-iso-22301/" TargetMode="Externa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advisera.com/27001academy/blog/2013/12/09/practical-use-of-corrective-actions-for-iso-27001-and-iso-22301/"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advisera.com/27001academy/de/knowledgebase/uberblick-uber-iso-270012013-anhang-a/"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advisera.com/27001academy/knowledgebase/the-basic-logic-of-iso-27001-how-does-information-security-work/"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advisera.com/27001academy/de/knowledgebase/wie-der-isms-anwendungsbereich-zu-definieren-ist/" TargetMode="External"/><Relationship Id="rId2" Type="http://schemas.openxmlformats.org/officeDocument/2006/relationships/slide" Target="../slides/slide9.xml"/><Relationship Id="rId1" Type="http://schemas.openxmlformats.org/officeDocument/2006/relationships/notesMaster" Target="../notesMasters/notesMaster1.xml"/><Relationship Id="rId5" Type="http://schemas.openxmlformats.org/officeDocument/2006/relationships/hyperlink" Target="https://advisera.com/27001academy/knowledgebase/how-to-identify-interested-parties-according-to-iso-27001-and-iso-22301/" TargetMode="External"/><Relationship Id="rId4" Type="http://schemas.openxmlformats.org/officeDocument/2006/relationships/hyperlink" Target="https://advisera.com/27001academy/knowledgebase/how-to-define-context-of-the-organization-according-to-iso-27001/"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de-DE" noProof="0" dirty="0" smtClean="0"/>
              <a:t>Wählen Sie die Schriftgröße </a:t>
            </a:r>
            <a:r>
              <a:rPr dirty="0" smtClean="0"/>
              <a:t>so</a:t>
            </a:r>
            <a:r>
              <a:rPr dirty="0"/>
              <a:t>, </a:t>
            </a:r>
            <a:r>
              <a:rPr lang="de-DE" noProof="0" dirty="0" smtClean="0"/>
              <a:t>dass</a:t>
            </a:r>
            <a:r>
              <a:rPr dirty="0" smtClean="0"/>
              <a:t> </a:t>
            </a:r>
            <a:r>
              <a:rPr lang="de-DE" noProof="0" dirty="0" smtClean="0"/>
              <a:t>Name</a:t>
            </a:r>
            <a:r>
              <a:rPr dirty="0" smtClean="0"/>
              <a:t> </a:t>
            </a:r>
            <a:r>
              <a:rPr lang="de-DE" noProof="0" dirty="0" err="1" smtClean="0"/>
              <a:t>bzw</a:t>
            </a:r>
            <a:r>
              <a:rPr dirty="0" smtClean="0"/>
              <a:t>. </a:t>
            </a:r>
            <a:r>
              <a:rPr dirty="0"/>
              <a:t>Slogan </a:t>
            </a:r>
            <a:r>
              <a:rPr lang="de-DE" noProof="0" dirty="0" smtClean="0"/>
              <a:t>Ihre</a:t>
            </a:r>
            <a:r>
              <a:rPr lang="de-DE" dirty="0" smtClean="0"/>
              <a:t>s</a:t>
            </a:r>
            <a:r>
              <a:rPr dirty="0" smtClean="0"/>
              <a:t> </a:t>
            </a:r>
            <a:r>
              <a:rPr lang="de-DE" dirty="0" smtClean="0"/>
              <a:t>Unternehmens</a:t>
            </a:r>
            <a:r>
              <a:rPr dirty="0" smtClean="0"/>
              <a:t> </a:t>
            </a:r>
            <a:r>
              <a:rPr lang="de-DE" noProof="0" dirty="0" smtClean="0"/>
              <a:t>jeweils in eine Zeile passen</a:t>
            </a:r>
            <a:r>
              <a:rPr dirty="0" smtClean="0"/>
              <a:t>.</a:t>
            </a:r>
            <a:endParaRPr lang="en-US" dirty="0"/>
          </a:p>
        </p:txBody>
      </p:sp>
      <p:sp>
        <p:nvSpPr>
          <p:cNvPr id="4" name="Espaço Reservado para Número de Slide 3"/>
          <p:cNvSpPr>
            <a:spLocks noGrp="1"/>
          </p:cNvSpPr>
          <p:nvPr>
            <p:ph type="sldNum" sz="quarter" idx="10"/>
          </p:nvPr>
        </p:nvSpPr>
        <p:spPr/>
        <p:txBody>
          <a:bodyPr/>
          <a:lstStyle/>
          <a:p>
            <a:fld id="{8012DB1C-8E56-439B-AFC4-4B9336AC5C67}" type="slidenum">
              <a:rPr lang="en-US" smtClean="0"/>
              <a:t>1</a:t>
            </a:fld>
            <a:endParaRPr lang="en-US"/>
          </a:p>
        </p:txBody>
      </p:sp>
    </p:spTree>
    <p:extLst>
      <p:ext uri="{BB962C8B-B14F-4D97-AF65-F5344CB8AC3E}">
        <p14:creationId xmlns:p14="http://schemas.microsoft.com/office/powerpoint/2010/main" val="40651909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hr-HR" noProof="0" dirty="0" smtClean="0"/>
              <a:t>...</a:t>
            </a:r>
            <a:endParaRPr lang="de-DE" baseline="0" noProof="0" dirty="0" smtClean="0"/>
          </a:p>
          <a:p>
            <a:endParaRPr lang="de-DE" baseline="0" noProof="0" dirty="0" smtClean="0"/>
          </a:p>
          <a:p>
            <a:r>
              <a:rPr lang="de-DE" noProof="0" dirty="0" smtClean="0"/>
              <a:t>Lesen Sie diese Artikel, um sich auf diese Folie vorzubereiten:</a:t>
            </a:r>
          </a:p>
          <a:p>
            <a:endParaRPr lang="de-DE" noProof="0" dirty="0" smtClean="0"/>
          </a:p>
          <a:p>
            <a:r>
              <a:rPr b="1" dirty="0" smtClean="0"/>
              <a:t>Roles </a:t>
            </a:r>
            <a:r>
              <a:rPr b="1" dirty="0"/>
              <a:t>and responsibilities of top management in ISO 27001 and ISO 22301</a:t>
            </a:r>
          </a:p>
          <a:p>
            <a:r>
              <a:rPr lang="hr-HR" dirty="0" smtClean="0">
                <a:hlinkClick r:id="rId3"/>
              </a:rPr>
              <a:t>https://advisera.com/27001academy/blog/2014/06/09/roles-and-responsibilities-of-top-management-in-iso-27001-and-iso-22301/</a:t>
            </a:r>
            <a:endParaRPr lang="en-US" dirty="0"/>
          </a:p>
        </p:txBody>
      </p:sp>
      <p:sp>
        <p:nvSpPr>
          <p:cNvPr id="4" name="Espaço Reservado para Número de Slide 3"/>
          <p:cNvSpPr>
            <a:spLocks noGrp="1"/>
          </p:cNvSpPr>
          <p:nvPr>
            <p:ph type="sldNum" sz="quarter" idx="10"/>
          </p:nvPr>
        </p:nvSpPr>
        <p:spPr/>
        <p:txBody>
          <a:bodyPr/>
          <a:lstStyle/>
          <a:p>
            <a:fld id="{8012DB1C-8E56-439B-AFC4-4B9336AC5C67}" type="slidenum">
              <a:rPr lang="en-US" smtClean="0"/>
              <a:t>10</a:t>
            </a:fld>
            <a:endParaRPr lang="en-US"/>
          </a:p>
        </p:txBody>
      </p:sp>
    </p:spTree>
    <p:extLst>
      <p:ext uri="{BB962C8B-B14F-4D97-AF65-F5344CB8AC3E}">
        <p14:creationId xmlns:p14="http://schemas.microsoft.com/office/powerpoint/2010/main" val="25778644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hr-HR" noProof="0" dirty="0" smtClean="0"/>
              <a:t>...</a:t>
            </a:r>
            <a:endParaRPr lang="de-DE" baseline="0" noProof="0" dirty="0" smtClean="0"/>
          </a:p>
          <a:p>
            <a:endParaRPr lang="de-DE" baseline="0" noProof="0" dirty="0" smtClean="0"/>
          </a:p>
          <a:p>
            <a:r>
              <a:rPr lang="de-DE" baseline="0" noProof="0" dirty="0" smtClean="0"/>
              <a:t>Lesen Sie diese Artikel, um sich auf diese Folie vorzubereiten:</a:t>
            </a:r>
          </a:p>
          <a:p>
            <a:endParaRPr lang="de-DE" baseline="0" noProof="0" dirty="0" smtClean="0"/>
          </a:p>
          <a:p>
            <a:r>
              <a:rPr lang="de-DE" sz="1200" b="1" i="0" kern="1200" dirty="0" smtClean="0">
                <a:solidFill>
                  <a:schemeClr val="tx1"/>
                </a:solidFill>
                <a:effectLst/>
                <a:latin typeface="+mn-lt"/>
                <a:ea typeface="+mn-ea"/>
                <a:cs typeface="+mn-cs"/>
              </a:rPr>
              <a:t>ISO 27001 Risikobewertung und Risikobehandlung – 6 grundlegende Schritte</a:t>
            </a:r>
          </a:p>
          <a:p>
            <a:r>
              <a:rPr lang="hr-HR" dirty="0" smtClean="0">
                <a:hlinkClick r:id="rId3"/>
              </a:rPr>
              <a:t>https://advisera.com/27001academy/de/knowledgebase/iso-27001-risikobewertung-und-risikobehandlung-6-grundlegende-schritte/</a:t>
            </a:r>
            <a:endParaRPr lang="hr-HR" dirty="0" smtClean="0"/>
          </a:p>
          <a:p>
            <a:endParaRPr lang="en-US" sz="1200" kern="1200" dirty="0" smtClean="0">
              <a:solidFill>
                <a:schemeClr val="tx1"/>
              </a:solidFill>
              <a:effectLst/>
              <a:latin typeface="+mn-lt"/>
              <a:ea typeface="+mn-ea"/>
              <a:cs typeface="+mn-cs"/>
            </a:endParaRPr>
          </a:p>
          <a:p>
            <a:r>
              <a:rPr sz="1200" b="1" kern="1200" dirty="0">
                <a:solidFill>
                  <a:schemeClr val="tx1"/>
                </a:solidFill>
                <a:effectLst/>
                <a:latin typeface="+mn-lt"/>
                <a:ea typeface="+mn-ea"/>
                <a:cs typeface="+mn-cs"/>
              </a:rPr>
              <a:t>ISO 27001 risk assessment: How to match assets, threats and vulnerabilities</a:t>
            </a:r>
          </a:p>
          <a:p>
            <a:r>
              <a:rPr lang="hr-HR" dirty="0" smtClean="0">
                <a:hlinkClick r:id="rId4"/>
              </a:rPr>
              <a:t>https://advisera.com/27001academy/knowledgebase/iso-27001-risk-assessment-how-to-match-assets-threats-and-vulnerabilities/</a:t>
            </a:r>
            <a:endParaRPr lang="en-US" dirty="0"/>
          </a:p>
        </p:txBody>
      </p:sp>
      <p:sp>
        <p:nvSpPr>
          <p:cNvPr id="4" name="Espaço Reservado para Número de Slide 3"/>
          <p:cNvSpPr>
            <a:spLocks noGrp="1"/>
          </p:cNvSpPr>
          <p:nvPr>
            <p:ph type="sldNum" sz="quarter" idx="10"/>
          </p:nvPr>
        </p:nvSpPr>
        <p:spPr/>
        <p:txBody>
          <a:bodyPr/>
          <a:lstStyle/>
          <a:p>
            <a:fld id="{8012DB1C-8E56-439B-AFC4-4B9336AC5C67}" type="slidenum">
              <a:rPr lang="en-US" smtClean="0"/>
              <a:t>11</a:t>
            </a:fld>
            <a:endParaRPr lang="en-US"/>
          </a:p>
        </p:txBody>
      </p:sp>
    </p:spTree>
    <p:extLst>
      <p:ext uri="{BB962C8B-B14F-4D97-AF65-F5344CB8AC3E}">
        <p14:creationId xmlns:p14="http://schemas.microsoft.com/office/powerpoint/2010/main" val="41074780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de-DE" noProof="0" dirty="0" smtClean="0"/>
              <a:t>Selbsterklärende Abbildung zur Darstellung des Prozesses des  Risikomanagements</a:t>
            </a:r>
            <a:endParaRPr lang="de-DE" noProof="0" dirty="0"/>
          </a:p>
        </p:txBody>
      </p:sp>
      <p:sp>
        <p:nvSpPr>
          <p:cNvPr id="4" name="Espaço Reservado para Número de Slide 3"/>
          <p:cNvSpPr>
            <a:spLocks noGrp="1"/>
          </p:cNvSpPr>
          <p:nvPr>
            <p:ph type="sldNum" sz="quarter" idx="10"/>
          </p:nvPr>
        </p:nvSpPr>
        <p:spPr/>
        <p:txBody>
          <a:bodyPr/>
          <a:lstStyle/>
          <a:p>
            <a:fld id="{8012DB1C-8E56-439B-AFC4-4B9336AC5C67}" type="slidenum">
              <a:rPr lang="en-US" smtClean="0"/>
              <a:t>12</a:t>
            </a:fld>
            <a:endParaRPr lang="en-US"/>
          </a:p>
        </p:txBody>
      </p:sp>
    </p:spTree>
    <p:extLst>
      <p:ext uri="{BB962C8B-B14F-4D97-AF65-F5344CB8AC3E}">
        <p14:creationId xmlns:p14="http://schemas.microsoft.com/office/powerpoint/2010/main" val="40263486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de-DE" noProof="0" dirty="0" smtClean="0"/>
              <a:t>Beispiel für Risikoeinschätzung</a:t>
            </a:r>
            <a:endParaRPr lang="de-DE" noProof="0" dirty="0"/>
          </a:p>
        </p:txBody>
      </p:sp>
      <p:sp>
        <p:nvSpPr>
          <p:cNvPr id="4" name="Espaço Reservado para Número de Slide 3"/>
          <p:cNvSpPr>
            <a:spLocks noGrp="1"/>
          </p:cNvSpPr>
          <p:nvPr>
            <p:ph type="sldNum" sz="quarter" idx="10"/>
          </p:nvPr>
        </p:nvSpPr>
        <p:spPr/>
        <p:txBody>
          <a:bodyPr/>
          <a:lstStyle/>
          <a:p>
            <a:fld id="{8012DB1C-8E56-439B-AFC4-4B9336AC5C67}" type="slidenum">
              <a:rPr lang="en-US" smtClean="0"/>
              <a:t>13</a:t>
            </a:fld>
            <a:endParaRPr lang="en-US"/>
          </a:p>
        </p:txBody>
      </p:sp>
    </p:spTree>
    <p:extLst>
      <p:ext uri="{BB962C8B-B14F-4D97-AF65-F5344CB8AC3E}">
        <p14:creationId xmlns:p14="http://schemas.microsoft.com/office/powerpoint/2010/main" val="13997601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hr-HR" noProof="0" dirty="0" smtClean="0"/>
              <a:t>...</a:t>
            </a:r>
            <a:endParaRPr lang="de-DE" baseline="0" noProof="0" dirty="0" smtClean="0"/>
          </a:p>
          <a:p>
            <a:endParaRPr lang="de-DE" baseline="0" noProof="0" dirty="0" smtClean="0"/>
          </a:p>
          <a:p>
            <a:r>
              <a:rPr lang="hr-HR" baseline="0" noProof="0" dirty="0" smtClean="0"/>
              <a:t>...</a:t>
            </a:r>
            <a:endParaRPr lang="de-DE" baseline="0" noProof="0" dirty="0" smtClean="0"/>
          </a:p>
          <a:p>
            <a:endParaRPr lang="de-DE" baseline="0" noProof="0" dirty="0" smtClean="0"/>
          </a:p>
          <a:p>
            <a:r>
              <a:rPr lang="de-DE" noProof="0" dirty="0" smtClean="0"/>
              <a:t>Lesen Sie diese Artikel, um sich auf diese Folie vorzubereiten:</a:t>
            </a:r>
          </a:p>
          <a:p>
            <a:endParaRPr lang="de-DE" noProof="0" dirty="0" smtClean="0"/>
          </a:p>
          <a:p>
            <a:pPr marL="0" marR="0" indent="0" algn="l" defTabSz="914400" rtl="0" eaLnBrk="1" fontAlgn="auto" latinLnBrk="0" hangingPunct="1">
              <a:lnSpc>
                <a:spcPct val="100000"/>
              </a:lnSpc>
              <a:spcBef>
                <a:spcPts val="0"/>
              </a:spcBef>
              <a:spcAft>
                <a:spcPts val="0"/>
              </a:spcAft>
              <a:buClrTx/>
              <a:buSzTx/>
              <a:buFontTx/>
              <a:buNone/>
              <a:tabLst/>
              <a:defRPr/>
            </a:pPr>
            <a:r>
              <a:rPr b="1" dirty="0" smtClean="0"/>
              <a:t>How </a:t>
            </a:r>
            <a:r>
              <a:rPr b="1" dirty="0"/>
              <a:t>to perform training &amp; awareness for ISO 27001 and ISO 22301</a:t>
            </a:r>
          </a:p>
          <a:p>
            <a:pPr marL="0" marR="0" indent="0" algn="l" defTabSz="914400" rtl="0" eaLnBrk="1" fontAlgn="auto" latinLnBrk="0" hangingPunct="1">
              <a:lnSpc>
                <a:spcPct val="100000"/>
              </a:lnSpc>
              <a:spcBef>
                <a:spcPts val="0"/>
              </a:spcBef>
              <a:spcAft>
                <a:spcPts val="0"/>
              </a:spcAft>
              <a:buClrTx/>
              <a:buSzTx/>
              <a:buFontTx/>
              <a:buNone/>
              <a:tabLst/>
              <a:defRPr/>
            </a:pPr>
            <a:r>
              <a:rPr lang="hr-HR" dirty="0" smtClean="0">
                <a:hlinkClick r:id="rId3"/>
              </a:rPr>
              <a:t>https://advisera.com/27001academy/blog/2014/05/19/how-to-perform-training-awareness-for-iso-27001-and-iso-22301/</a:t>
            </a:r>
            <a:endParaRPr dirty="0"/>
          </a:p>
        </p:txBody>
      </p:sp>
      <p:sp>
        <p:nvSpPr>
          <p:cNvPr id="4" name="Espaço Reservado para Número de Slide 3"/>
          <p:cNvSpPr>
            <a:spLocks noGrp="1"/>
          </p:cNvSpPr>
          <p:nvPr>
            <p:ph type="sldNum" sz="quarter" idx="10"/>
          </p:nvPr>
        </p:nvSpPr>
        <p:spPr/>
        <p:txBody>
          <a:bodyPr/>
          <a:lstStyle/>
          <a:p>
            <a:fld id="{8012DB1C-8E56-439B-AFC4-4B9336AC5C67}" type="slidenum">
              <a:rPr lang="en-US" smtClean="0"/>
              <a:t>14</a:t>
            </a:fld>
            <a:endParaRPr lang="en-US"/>
          </a:p>
        </p:txBody>
      </p:sp>
    </p:spTree>
    <p:extLst>
      <p:ext uri="{BB962C8B-B14F-4D97-AF65-F5344CB8AC3E}">
        <p14:creationId xmlns:p14="http://schemas.microsoft.com/office/powerpoint/2010/main" val="3697040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hr-HR" noProof="0" dirty="0" smtClean="0"/>
              <a:t>...</a:t>
            </a:r>
            <a:endParaRPr lang="de-DE" baseline="0" noProof="0" dirty="0" smtClean="0"/>
          </a:p>
          <a:p>
            <a:endParaRPr lang="de-DE" baseline="0" noProof="0" dirty="0" smtClean="0"/>
          </a:p>
          <a:p>
            <a:r>
              <a:rPr lang="de-DE" noProof="0" dirty="0" smtClean="0"/>
              <a:t>Lesen Sie diese Artikel, um sich auf diese Folie vorzubereiten:</a:t>
            </a:r>
          </a:p>
          <a:p>
            <a:endParaRPr lang="de-DE" noProof="0" dirty="0" smtClean="0"/>
          </a:p>
          <a:p>
            <a:r>
              <a:rPr b="1" dirty="0" smtClean="0"/>
              <a:t>8 </a:t>
            </a:r>
            <a:r>
              <a:rPr b="1" dirty="0"/>
              <a:t>criteria to decide which ISO 27001 policies and procedures to write</a:t>
            </a:r>
          </a:p>
          <a:p>
            <a:r>
              <a:rPr lang="hr-HR" dirty="0" smtClean="0">
                <a:hlinkClick r:id="rId3"/>
              </a:rPr>
              <a:t>https://advisera.com/27001academy/blog/2014/07/28/8-criteria-to-decide-which-iso-27001-policies-and-procedures-to-write/</a:t>
            </a:r>
            <a:endParaRPr lang="en-US" dirty="0" smtClean="0"/>
          </a:p>
        </p:txBody>
      </p:sp>
      <p:sp>
        <p:nvSpPr>
          <p:cNvPr id="4" name="Espaço Reservado para Número de Slide 3"/>
          <p:cNvSpPr>
            <a:spLocks noGrp="1"/>
          </p:cNvSpPr>
          <p:nvPr>
            <p:ph type="sldNum" sz="quarter" idx="10"/>
          </p:nvPr>
        </p:nvSpPr>
        <p:spPr/>
        <p:txBody>
          <a:bodyPr/>
          <a:lstStyle/>
          <a:p>
            <a:fld id="{8012DB1C-8E56-439B-AFC4-4B9336AC5C67}" type="slidenum">
              <a:rPr lang="en-US" smtClean="0"/>
              <a:t>15</a:t>
            </a:fld>
            <a:endParaRPr lang="en-US"/>
          </a:p>
        </p:txBody>
      </p:sp>
    </p:spTree>
    <p:extLst>
      <p:ext uri="{BB962C8B-B14F-4D97-AF65-F5344CB8AC3E}">
        <p14:creationId xmlns:p14="http://schemas.microsoft.com/office/powerpoint/2010/main" val="367506383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hr-HR" noProof="0" dirty="0" smtClean="0"/>
              <a:t>...</a:t>
            </a:r>
            <a:endParaRPr lang="de-DE" noProof="0" dirty="0" smtClean="0"/>
          </a:p>
          <a:p>
            <a:endParaRPr lang="de-DE" baseline="0" noProof="0" dirty="0" smtClean="0"/>
          </a:p>
          <a:p>
            <a:pPr marL="171450" indent="-171450">
              <a:buFont typeface="Arial" panose="020B0604020202020204" pitchFamily="34" charset="0"/>
              <a:buChar char="•"/>
            </a:pPr>
            <a:r>
              <a:rPr lang="hr-HR" noProof="0" dirty="0" smtClean="0"/>
              <a:t>...</a:t>
            </a:r>
            <a:endParaRPr lang="de-DE" noProof="0" dirty="0" smtClean="0"/>
          </a:p>
          <a:p>
            <a:endParaRPr lang="de-DE" noProof="0" dirty="0" smtClean="0"/>
          </a:p>
          <a:p>
            <a:r>
              <a:rPr lang="hr-HR" noProof="0" dirty="0" smtClean="0"/>
              <a:t>...</a:t>
            </a:r>
            <a:endParaRPr lang="de-DE" noProof="0" dirty="0" smtClean="0"/>
          </a:p>
          <a:p>
            <a:endParaRPr lang="de-DE" baseline="0" noProof="0" dirty="0" smtClean="0"/>
          </a:p>
          <a:p>
            <a:r>
              <a:rPr lang="hr-HR" baseline="0" noProof="0" dirty="0" smtClean="0"/>
              <a:t>...</a:t>
            </a:r>
            <a:endParaRPr lang="de-DE" baseline="0" noProof="0" dirty="0" smtClean="0"/>
          </a:p>
          <a:p>
            <a:endParaRPr lang="de-DE" baseline="0" noProof="0" dirty="0" smtClean="0"/>
          </a:p>
          <a:p>
            <a:r>
              <a:rPr lang="hr-HR" baseline="0" noProof="0" dirty="0" smtClean="0"/>
              <a:t>...</a:t>
            </a:r>
            <a:endParaRPr lang="de-DE" baseline="0" noProof="0" dirty="0" smtClean="0"/>
          </a:p>
          <a:p>
            <a:endParaRPr lang="de-DE" baseline="0" noProof="0" dirty="0" smtClean="0"/>
          </a:p>
          <a:p>
            <a:r>
              <a:rPr lang="de-DE" noProof="0" dirty="0" smtClean="0"/>
              <a:t>Lesen Sie diese Artikel, um sich auf diese Folie vorzubereiten:</a:t>
            </a:r>
          </a:p>
          <a:p>
            <a:endParaRPr lang="de-DE" noProof="0" dirty="0" smtClean="0"/>
          </a:p>
          <a:p>
            <a:r>
              <a:rPr sz="1200" b="1" kern="1200" dirty="0" smtClean="0">
                <a:solidFill>
                  <a:schemeClr val="tx1"/>
                </a:solidFill>
                <a:effectLst/>
                <a:latin typeface="+mn-lt"/>
                <a:ea typeface="+mn-ea"/>
                <a:cs typeface="+mn-cs"/>
              </a:rPr>
              <a:t>Why </a:t>
            </a:r>
            <a:r>
              <a:rPr sz="1200" b="1" kern="1200" dirty="0">
                <a:solidFill>
                  <a:schemeClr val="tx1"/>
                </a:solidFill>
                <a:effectLst/>
                <a:latin typeface="+mn-lt"/>
                <a:ea typeface="+mn-ea"/>
                <a:cs typeface="+mn-cs"/>
              </a:rPr>
              <a:t>is management review important for ISO 27001 and ISO 22301?</a:t>
            </a:r>
          </a:p>
          <a:p>
            <a:r>
              <a:rPr lang="hr-HR" dirty="0" smtClean="0">
                <a:hlinkClick r:id="rId3"/>
              </a:rPr>
              <a:t>https://advisera.com/27001academy/blog/2014/03/03/why-is-management-review-important-for-iso-27001-and-iso-22301/</a:t>
            </a:r>
            <a:endParaRPr lang="hr-HR" dirty="0" smtClean="0"/>
          </a:p>
          <a:p>
            <a:endParaRPr lang="en-US" sz="1200" kern="1200" dirty="0" smtClean="0">
              <a:solidFill>
                <a:schemeClr val="tx1"/>
              </a:solidFill>
              <a:effectLst/>
              <a:latin typeface="+mn-lt"/>
              <a:ea typeface="+mn-ea"/>
              <a:cs typeface="+mn-cs"/>
            </a:endParaRPr>
          </a:p>
          <a:p>
            <a:r>
              <a:rPr sz="1200" b="1" kern="1200" dirty="0">
                <a:solidFill>
                  <a:schemeClr val="tx1"/>
                </a:solidFill>
                <a:effectLst/>
                <a:latin typeface="+mn-lt"/>
                <a:ea typeface="+mn-ea"/>
                <a:cs typeface="+mn-cs"/>
              </a:rPr>
              <a:t>How to make an Internal Audit checklist for ISO 27001 / ISO 22301</a:t>
            </a:r>
          </a:p>
          <a:p>
            <a:r>
              <a:rPr lang="hr-HR" dirty="0" smtClean="0">
                <a:hlinkClick r:id="rId4"/>
              </a:rPr>
              <a:t>https://advisera.com/27001academy/knowledgebase/how-to-make-an-internal-audit-checklist-for-iso-27001-iso-22301/</a:t>
            </a:r>
            <a:endParaRPr lang="en-US" dirty="0"/>
          </a:p>
        </p:txBody>
      </p:sp>
      <p:sp>
        <p:nvSpPr>
          <p:cNvPr id="4" name="Espaço Reservado para Número de Slide 3"/>
          <p:cNvSpPr>
            <a:spLocks noGrp="1"/>
          </p:cNvSpPr>
          <p:nvPr>
            <p:ph type="sldNum" sz="quarter" idx="10"/>
          </p:nvPr>
        </p:nvSpPr>
        <p:spPr/>
        <p:txBody>
          <a:bodyPr/>
          <a:lstStyle/>
          <a:p>
            <a:fld id="{8012DB1C-8E56-439B-AFC4-4B9336AC5C67}" type="slidenum">
              <a:rPr lang="en-US" smtClean="0"/>
              <a:t>16</a:t>
            </a:fld>
            <a:endParaRPr lang="en-US" dirty="0"/>
          </a:p>
        </p:txBody>
      </p:sp>
    </p:spTree>
    <p:extLst>
      <p:ext uri="{BB962C8B-B14F-4D97-AF65-F5344CB8AC3E}">
        <p14:creationId xmlns:p14="http://schemas.microsoft.com/office/powerpoint/2010/main" val="396686434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hr-HR" noProof="0" dirty="0" smtClean="0"/>
              <a:t>...</a:t>
            </a:r>
            <a:endParaRPr lang="de-DE" noProof="0" dirty="0" smtClean="0"/>
          </a:p>
          <a:p>
            <a:endParaRPr lang="de-DE" baseline="0" noProof="0" dirty="0" smtClean="0"/>
          </a:p>
          <a:p>
            <a:r>
              <a:rPr lang="de-DE" noProof="0" dirty="0" smtClean="0"/>
              <a:t>Lesen Sie diese Artikel, um sich auf diese Folie vorzubereiten:</a:t>
            </a:r>
          </a:p>
          <a:p>
            <a:endParaRPr lang="de-DE" noProof="0" dirty="0" smtClean="0"/>
          </a:p>
          <a:p>
            <a:pPr marL="0" marR="0" indent="0" algn="l" defTabSz="914400" rtl="0" eaLnBrk="1" fontAlgn="auto" latinLnBrk="0" hangingPunct="1">
              <a:lnSpc>
                <a:spcPct val="100000"/>
              </a:lnSpc>
              <a:spcBef>
                <a:spcPts val="0"/>
              </a:spcBef>
              <a:spcAft>
                <a:spcPts val="0"/>
              </a:spcAft>
              <a:buClrTx/>
              <a:buSzTx/>
              <a:buFontTx/>
              <a:buNone/>
              <a:tabLst/>
              <a:defRPr/>
            </a:pPr>
            <a:r>
              <a:rPr b="1" dirty="0" smtClean="0"/>
              <a:t>Practical </a:t>
            </a:r>
            <a:r>
              <a:rPr b="1" dirty="0"/>
              <a:t>use of corrective actions for ISO 27001 and ISO 22301</a:t>
            </a:r>
          </a:p>
          <a:p>
            <a:pPr marL="0" marR="0" indent="0" algn="l" defTabSz="914400" rtl="0" eaLnBrk="1" fontAlgn="auto" latinLnBrk="0" hangingPunct="1">
              <a:lnSpc>
                <a:spcPct val="100000"/>
              </a:lnSpc>
              <a:spcBef>
                <a:spcPts val="0"/>
              </a:spcBef>
              <a:spcAft>
                <a:spcPts val="0"/>
              </a:spcAft>
              <a:buClrTx/>
              <a:buSzTx/>
              <a:buFontTx/>
              <a:buNone/>
              <a:tabLst/>
              <a:defRPr/>
            </a:pPr>
            <a:r>
              <a:rPr lang="hr-HR" dirty="0" smtClean="0">
                <a:hlinkClick r:id="rId3"/>
              </a:rPr>
              <a:t>https://advisera.com/27001academy/blog/2013/12/09/practical-use-of-corrective-actions-for-iso-27001-and-iso-22301/</a:t>
            </a:r>
            <a:endParaRPr lang="en-US" dirty="0"/>
          </a:p>
        </p:txBody>
      </p:sp>
      <p:sp>
        <p:nvSpPr>
          <p:cNvPr id="4" name="Espaço Reservado para Número de Slide 3"/>
          <p:cNvSpPr>
            <a:spLocks noGrp="1"/>
          </p:cNvSpPr>
          <p:nvPr>
            <p:ph type="sldNum" sz="quarter" idx="10"/>
          </p:nvPr>
        </p:nvSpPr>
        <p:spPr/>
        <p:txBody>
          <a:bodyPr/>
          <a:lstStyle/>
          <a:p>
            <a:fld id="{8012DB1C-8E56-439B-AFC4-4B9336AC5C67}" type="slidenum">
              <a:rPr lang="en-US" smtClean="0"/>
              <a:t>17</a:t>
            </a:fld>
            <a:endParaRPr lang="en-US"/>
          </a:p>
        </p:txBody>
      </p:sp>
    </p:spTree>
    <p:extLst>
      <p:ext uri="{BB962C8B-B14F-4D97-AF65-F5344CB8AC3E}">
        <p14:creationId xmlns:p14="http://schemas.microsoft.com/office/powerpoint/2010/main" val="229823105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hr-HR" noProof="0" dirty="0" smtClean="0"/>
              <a:t>...</a:t>
            </a:r>
            <a:endParaRPr lang="de-DE" noProof="0" dirty="0" smtClean="0"/>
          </a:p>
          <a:p>
            <a:endParaRPr lang="de-DE" baseline="0" noProof="0" dirty="0" smtClean="0"/>
          </a:p>
          <a:p>
            <a:r>
              <a:rPr lang="de-DE" noProof="0" dirty="0" smtClean="0"/>
              <a:t>Lesen Sie diese Artikel, um sich auf diese Folie vorzubereiten:</a:t>
            </a:r>
          </a:p>
          <a:p>
            <a:endParaRPr lang="de-DE" noProof="0" dirty="0" smtClean="0"/>
          </a:p>
          <a:p>
            <a:r>
              <a:rPr lang="de-DE" sz="1200" b="1" i="0" kern="1200" dirty="0" smtClean="0">
                <a:solidFill>
                  <a:schemeClr val="tx1"/>
                </a:solidFill>
                <a:effectLst/>
                <a:latin typeface="+mn-lt"/>
                <a:ea typeface="+mn-ea"/>
                <a:cs typeface="+mn-cs"/>
              </a:rPr>
              <a:t>Überblick über ISO 27001:2013 Anhang A</a:t>
            </a:r>
          </a:p>
          <a:p>
            <a:r>
              <a:rPr lang="hr-HR" dirty="0" smtClean="0">
                <a:hlinkClick r:id="rId3"/>
              </a:rPr>
              <a:t>https://advisera.com/27001academy/de/knowledgebase/uberblick-uber-iso-270012013-anhang-a/</a:t>
            </a:r>
            <a:endParaRPr lang="en-US" dirty="0" smtClean="0"/>
          </a:p>
        </p:txBody>
      </p:sp>
      <p:sp>
        <p:nvSpPr>
          <p:cNvPr id="4" name="Espaço Reservado para Número de Slide 3"/>
          <p:cNvSpPr>
            <a:spLocks noGrp="1"/>
          </p:cNvSpPr>
          <p:nvPr>
            <p:ph type="sldNum" sz="quarter" idx="10"/>
          </p:nvPr>
        </p:nvSpPr>
        <p:spPr/>
        <p:txBody>
          <a:bodyPr/>
          <a:lstStyle/>
          <a:p>
            <a:fld id="{8012DB1C-8E56-439B-AFC4-4B9336AC5C67}" type="slidenum">
              <a:rPr lang="en-US" smtClean="0"/>
              <a:t>18</a:t>
            </a:fld>
            <a:endParaRPr lang="en-US"/>
          </a:p>
        </p:txBody>
      </p:sp>
    </p:spTree>
    <p:extLst>
      <p:ext uri="{BB962C8B-B14F-4D97-AF65-F5344CB8AC3E}">
        <p14:creationId xmlns:p14="http://schemas.microsoft.com/office/powerpoint/2010/main" val="14250842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de-DE" noProof="0" dirty="0" smtClean="0"/>
              <a:t>Liste der Abschnitte und Anzahl der Maßnahmen des Anhang A</a:t>
            </a:r>
            <a:endParaRPr lang="de-DE" noProof="0" dirty="0"/>
          </a:p>
        </p:txBody>
      </p:sp>
      <p:sp>
        <p:nvSpPr>
          <p:cNvPr id="4" name="Espaço Reservado para Número de Slide 3"/>
          <p:cNvSpPr>
            <a:spLocks noGrp="1"/>
          </p:cNvSpPr>
          <p:nvPr>
            <p:ph type="sldNum" sz="quarter" idx="10"/>
          </p:nvPr>
        </p:nvSpPr>
        <p:spPr/>
        <p:txBody>
          <a:bodyPr/>
          <a:lstStyle/>
          <a:p>
            <a:fld id="{8012DB1C-8E56-439B-AFC4-4B9336AC5C67}" type="slidenum">
              <a:rPr lang="en-US" smtClean="0"/>
              <a:t>19</a:t>
            </a:fld>
            <a:endParaRPr lang="en-US"/>
          </a:p>
        </p:txBody>
      </p:sp>
    </p:spTree>
    <p:extLst>
      <p:ext uri="{BB962C8B-B14F-4D97-AF65-F5344CB8AC3E}">
        <p14:creationId xmlns:p14="http://schemas.microsoft.com/office/powerpoint/2010/main" val="39554275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de-DE" noProof="0" dirty="0" smtClean="0"/>
              <a:t>Vorgeschlagener Titel. Falls Sie den Titel ändern möchten, sollten Sie eine entsprechende Schriftgröße verwenden, um das Layout beizubehalten</a:t>
            </a:r>
            <a:r>
              <a:rPr dirty="0" smtClean="0"/>
              <a:t>.</a:t>
            </a:r>
            <a:endParaRPr lang="en-US" dirty="0"/>
          </a:p>
        </p:txBody>
      </p:sp>
      <p:sp>
        <p:nvSpPr>
          <p:cNvPr id="4" name="Espaço Reservado para Número de Slide 3"/>
          <p:cNvSpPr>
            <a:spLocks noGrp="1"/>
          </p:cNvSpPr>
          <p:nvPr>
            <p:ph type="sldNum" sz="quarter" idx="10"/>
          </p:nvPr>
        </p:nvSpPr>
        <p:spPr/>
        <p:txBody>
          <a:bodyPr/>
          <a:lstStyle/>
          <a:p>
            <a:fld id="{8012DB1C-8E56-439B-AFC4-4B9336AC5C67}" type="slidenum">
              <a:rPr lang="en-US" smtClean="0"/>
              <a:t>2</a:t>
            </a:fld>
            <a:endParaRPr lang="en-US"/>
          </a:p>
        </p:txBody>
      </p:sp>
    </p:spTree>
    <p:extLst>
      <p:ext uri="{BB962C8B-B14F-4D97-AF65-F5344CB8AC3E}">
        <p14:creationId xmlns:p14="http://schemas.microsoft.com/office/powerpoint/2010/main" val="304649346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noProof="0" dirty="0" smtClean="0"/>
              <a:t>Liste der Abschnitte und Anzahl der Maßnahmen des Anhang A</a:t>
            </a:r>
          </a:p>
          <a:p>
            <a:endParaRPr lang="de-DE" noProof="0" dirty="0"/>
          </a:p>
        </p:txBody>
      </p:sp>
      <p:sp>
        <p:nvSpPr>
          <p:cNvPr id="4" name="Espaço Reservado para Número de Slide 3"/>
          <p:cNvSpPr>
            <a:spLocks noGrp="1"/>
          </p:cNvSpPr>
          <p:nvPr>
            <p:ph type="sldNum" sz="quarter" idx="10"/>
          </p:nvPr>
        </p:nvSpPr>
        <p:spPr/>
        <p:txBody>
          <a:bodyPr/>
          <a:lstStyle/>
          <a:p>
            <a:fld id="{8012DB1C-8E56-439B-AFC4-4B9336AC5C67}" type="slidenum">
              <a:rPr lang="en-US" smtClean="0"/>
              <a:t>20</a:t>
            </a:fld>
            <a:endParaRPr lang="en-US"/>
          </a:p>
        </p:txBody>
      </p:sp>
    </p:spTree>
    <p:extLst>
      <p:ext uri="{BB962C8B-B14F-4D97-AF65-F5344CB8AC3E}">
        <p14:creationId xmlns:p14="http://schemas.microsoft.com/office/powerpoint/2010/main" val="404267558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noProof="0" dirty="0" smtClean="0"/>
              <a:t>Wählen Sie eine aussagekräftige und motivierende Nachricht, um die Wichtigkeit von Sicherheitsmanagement darzustellen. Und vergessen Sie nicht, sich auf die Quelle zu beziehen.</a:t>
            </a:r>
          </a:p>
          <a:p>
            <a:pPr marL="0" marR="0" indent="0" algn="l" defTabSz="914400" rtl="0" eaLnBrk="1" fontAlgn="auto" latinLnBrk="0" hangingPunct="1">
              <a:lnSpc>
                <a:spcPct val="100000"/>
              </a:lnSpc>
              <a:spcBef>
                <a:spcPts val="0"/>
              </a:spcBef>
              <a:spcAft>
                <a:spcPts val="0"/>
              </a:spcAft>
              <a:buClrTx/>
              <a:buSzTx/>
              <a:buFontTx/>
              <a:buNone/>
              <a:tabLst/>
              <a:defRPr/>
            </a:pPr>
            <a:endParaRPr lang="de-DE" noProof="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de-DE" noProof="0" dirty="0" smtClean="0"/>
              <a:t>z.B. "Die Kunst des Krieges lehrt, sich nicht nur auf die Wahrscheinlichkeit zu verlassen, dass der Feind nicht kommt, sondern auch unsere eigene Bereitschaft, ihn zu empfangen; nicht die Möglichkeit, dass er nicht angreift, sondern den Fakt, dass unsere Position unangreifbar ist." (Sun </a:t>
            </a:r>
            <a:r>
              <a:rPr lang="de-DE" noProof="0" dirty="0" err="1" smtClean="0"/>
              <a:t>Tzu</a:t>
            </a:r>
            <a:r>
              <a:rPr lang="de-DE" noProof="0" dirty="0" smtClean="0"/>
              <a:t>)</a:t>
            </a:r>
          </a:p>
        </p:txBody>
      </p:sp>
      <p:sp>
        <p:nvSpPr>
          <p:cNvPr id="4" name="Espaço Reservado para Número de Slide 3"/>
          <p:cNvSpPr>
            <a:spLocks noGrp="1"/>
          </p:cNvSpPr>
          <p:nvPr>
            <p:ph type="sldNum" sz="quarter" idx="10"/>
          </p:nvPr>
        </p:nvSpPr>
        <p:spPr/>
        <p:txBody>
          <a:bodyPr/>
          <a:lstStyle/>
          <a:p>
            <a:fld id="{8012DB1C-8E56-439B-AFC4-4B9336AC5C67}" type="slidenum">
              <a:rPr lang="en-US" smtClean="0"/>
              <a:t>21</a:t>
            </a:fld>
            <a:endParaRPr lang="en-US"/>
          </a:p>
        </p:txBody>
      </p:sp>
    </p:spTree>
    <p:extLst>
      <p:ext uri="{BB962C8B-B14F-4D97-AF65-F5344CB8AC3E}">
        <p14:creationId xmlns:p14="http://schemas.microsoft.com/office/powerpoint/2010/main" val="213938976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en-US" dirty="0"/>
          </a:p>
        </p:txBody>
      </p:sp>
      <p:sp>
        <p:nvSpPr>
          <p:cNvPr id="4" name="Espaço Reservado para Número de Slide 3"/>
          <p:cNvSpPr>
            <a:spLocks noGrp="1"/>
          </p:cNvSpPr>
          <p:nvPr>
            <p:ph type="sldNum" sz="quarter" idx="10"/>
          </p:nvPr>
        </p:nvSpPr>
        <p:spPr/>
        <p:txBody>
          <a:bodyPr/>
          <a:lstStyle/>
          <a:p>
            <a:fld id="{8012DB1C-8E56-439B-AFC4-4B9336AC5C67}" type="slidenum">
              <a:rPr lang="en-US" smtClean="0"/>
              <a:t>22</a:t>
            </a:fld>
            <a:endParaRPr lang="en-US"/>
          </a:p>
        </p:txBody>
      </p:sp>
    </p:spTree>
    <p:extLst>
      <p:ext uri="{BB962C8B-B14F-4D97-AF65-F5344CB8AC3E}">
        <p14:creationId xmlns:p14="http://schemas.microsoft.com/office/powerpoint/2010/main" val="252085648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en-US"/>
          </a:p>
        </p:txBody>
      </p:sp>
      <p:sp>
        <p:nvSpPr>
          <p:cNvPr id="4" name="Espaço Reservado para Número de Slide 3"/>
          <p:cNvSpPr>
            <a:spLocks noGrp="1"/>
          </p:cNvSpPr>
          <p:nvPr>
            <p:ph type="sldNum" sz="quarter" idx="10"/>
          </p:nvPr>
        </p:nvSpPr>
        <p:spPr/>
        <p:txBody>
          <a:bodyPr/>
          <a:lstStyle/>
          <a:p>
            <a:fld id="{8012DB1C-8E56-439B-AFC4-4B9336AC5C67}" type="slidenum">
              <a:rPr lang="en-US" smtClean="0"/>
              <a:t>23</a:t>
            </a:fld>
            <a:endParaRPr lang="en-US"/>
          </a:p>
        </p:txBody>
      </p:sp>
    </p:spTree>
    <p:extLst>
      <p:ext uri="{BB962C8B-B14F-4D97-AF65-F5344CB8AC3E}">
        <p14:creationId xmlns:p14="http://schemas.microsoft.com/office/powerpoint/2010/main" val="9053014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de-DE" noProof="0" dirty="0" smtClean="0"/>
              <a:t>Diese Folie ist wichtig, um Ihre "Autorität durch Kenntnisse und Erfahrung" herauszustellen, um die Aufmerksamkeit der Zuhörer zu erhalten. Aber seien Sie vorsichtig, einige Zuhörer sind sehr sensibel bezüglich dieser Informationen (einige davon besitzen vielleicht schon Wissen über dieses Thema). Statt dieses Material als neues Wissen zu präsentieren, sollten Sie es als Konzept darstellen (die Sicht von ISO auf IT-Sicherheitsmanagement</a:t>
            </a:r>
            <a:r>
              <a:rPr dirty="0" smtClean="0"/>
              <a:t>).</a:t>
            </a:r>
            <a:endParaRPr lang="en-US" dirty="0" smtClean="0"/>
          </a:p>
        </p:txBody>
      </p:sp>
      <p:sp>
        <p:nvSpPr>
          <p:cNvPr id="4" name="Espaço Reservado para Número de Slide 3"/>
          <p:cNvSpPr>
            <a:spLocks noGrp="1"/>
          </p:cNvSpPr>
          <p:nvPr>
            <p:ph type="sldNum" sz="quarter" idx="10"/>
          </p:nvPr>
        </p:nvSpPr>
        <p:spPr/>
        <p:txBody>
          <a:bodyPr/>
          <a:lstStyle/>
          <a:p>
            <a:fld id="{8012DB1C-8E56-439B-AFC4-4B9336AC5C67}" type="slidenum">
              <a:rPr lang="en-US" smtClean="0"/>
              <a:t>3</a:t>
            </a:fld>
            <a:endParaRPr lang="en-US"/>
          </a:p>
        </p:txBody>
      </p:sp>
    </p:spTree>
    <p:extLst>
      <p:ext uri="{BB962C8B-B14F-4D97-AF65-F5344CB8AC3E}">
        <p14:creationId xmlns:p14="http://schemas.microsoft.com/office/powerpoint/2010/main" val="26795439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de-DE" noProof="0" dirty="0" smtClean="0"/>
              <a:t>Vorgeschlagene Agenda</a:t>
            </a:r>
            <a:endParaRPr lang="de-DE" noProof="0" dirty="0"/>
          </a:p>
        </p:txBody>
      </p:sp>
      <p:sp>
        <p:nvSpPr>
          <p:cNvPr id="4" name="Espaço Reservado para Número de Slide 3"/>
          <p:cNvSpPr>
            <a:spLocks noGrp="1"/>
          </p:cNvSpPr>
          <p:nvPr>
            <p:ph type="sldNum" sz="quarter" idx="10"/>
          </p:nvPr>
        </p:nvSpPr>
        <p:spPr/>
        <p:txBody>
          <a:bodyPr/>
          <a:lstStyle/>
          <a:p>
            <a:fld id="{8012DB1C-8E56-439B-AFC4-4B9336AC5C67}" type="slidenum">
              <a:rPr lang="en-US" smtClean="0"/>
              <a:t>4</a:t>
            </a:fld>
            <a:endParaRPr lang="en-US"/>
          </a:p>
        </p:txBody>
      </p:sp>
    </p:spTree>
    <p:extLst>
      <p:ext uri="{BB962C8B-B14F-4D97-AF65-F5344CB8AC3E}">
        <p14:creationId xmlns:p14="http://schemas.microsoft.com/office/powerpoint/2010/main" val="6888657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rtl="0"/>
            <a:r>
              <a:rPr lang="de-DE" noProof="0" dirty="0" smtClean="0">
                <a:effectLst/>
              </a:rPr>
              <a:t>Ihre Präsentation soll nicht die Anforderungen erklären (dafür sollten die Teilnehmer den Standard lesen), statt dessen sollten Sie die Wichtigkeit jeder Anforderung für das Management von Informationssicherheit erläutern.</a:t>
            </a:r>
            <a:endParaRPr lang="de-DE" noProof="0" dirty="0">
              <a:effectLst/>
            </a:endParaRPr>
          </a:p>
        </p:txBody>
      </p:sp>
      <p:sp>
        <p:nvSpPr>
          <p:cNvPr id="4" name="Espaço Reservado para Número de Slide 3"/>
          <p:cNvSpPr>
            <a:spLocks noGrp="1"/>
          </p:cNvSpPr>
          <p:nvPr>
            <p:ph type="sldNum" sz="quarter" idx="10"/>
          </p:nvPr>
        </p:nvSpPr>
        <p:spPr/>
        <p:txBody>
          <a:bodyPr/>
          <a:lstStyle/>
          <a:p>
            <a:fld id="{8012DB1C-8E56-439B-AFC4-4B9336AC5C67}" type="slidenum">
              <a:rPr lang="en-US" smtClean="0"/>
              <a:t>5</a:t>
            </a:fld>
            <a:endParaRPr lang="en-US"/>
          </a:p>
        </p:txBody>
      </p:sp>
    </p:spTree>
    <p:extLst>
      <p:ext uri="{BB962C8B-B14F-4D97-AF65-F5344CB8AC3E}">
        <p14:creationId xmlns:p14="http://schemas.microsoft.com/office/powerpoint/2010/main" val="30625727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de-DE" noProof="0" dirty="0" smtClean="0"/>
              <a:t>Jedes Unternehmen hat ein Niveau der Informationssicherheit</a:t>
            </a:r>
            <a:r>
              <a:rPr dirty="0" smtClean="0"/>
              <a:t>. </a:t>
            </a:r>
            <a:r>
              <a:rPr dirty="0"/>
              <a:t>Dieses </a:t>
            </a:r>
            <a:r>
              <a:rPr lang="de-DE" noProof="0" dirty="0" smtClean="0"/>
              <a:t>soll effektiv gezeigt, verwendet und verbessert werden. Mit ISO 27001 kann ein Unternehmen das Niveau der Sicherheit</a:t>
            </a:r>
            <a:r>
              <a:rPr dirty="0" smtClean="0"/>
              <a:t> </a:t>
            </a:r>
            <a:r>
              <a:rPr lang="de-DE" noProof="0" dirty="0" smtClean="0"/>
              <a:t>feststellen</a:t>
            </a:r>
            <a:r>
              <a:rPr dirty="0" smtClean="0"/>
              <a:t> </a:t>
            </a:r>
            <a:r>
              <a:rPr dirty="0"/>
              <a:t>und </a:t>
            </a:r>
            <a:r>
              <a:rPr lang="de-DE" noProof="0" dirty="0" smtClean="0"/>
              <a:t>entscheiden, ob es den Anforderungen genügt und wo Verbesserungen die besten Resultate bringen.</a:t>
            </a:r>
          </a:p>
          <a:p>
            <a:endParaRPr lang="en-US" baseline="0" dirty="0" smtClean="0"/>
          </a:p>
          <a:p>
            <a:r>
              <a:rPr lang="de-DE" baseline="0" noProof="0" dirty="0" smtClean="0"/>
              <a:t>Die Herangehensweise von ISO 27001 gleicht der aller anderen ISO-Managementstandards. Fragen Sie Ihre Zuhörer, ob sie über Erfahrungen mit anderen ISO-Standards verfügen (z.B. ISO 9001, ISO 14001 usw.). Diese Kenntnisse sind für die Umsetzung eines ISMS nach ISO 27001 sehr nützlich. Die Verwendung von PDCA ist nicht verpflichtend (verpflichtend ist die Verwendung eines kontinuierlichen Prozesses der Verbesserung). Die seit Langem übliche Verwendung in ISO-Standards und die branchenübergreifende Akzeptanz machen diesen Zyklus jedoch zu einer guten Wahl.</a:t>
            </a:r>
          </a:p>
          <a:p>
            <a:endParaRPr lang="en-US" baseline="0" dirty="0" smtClean="0"/>
          </a:p>
          <a:p>
            <a:r>
              <a:rPr lang="de-DE" baseline="0" noProof="0" dirty="0" smtClean="0"/>
              <a:t>Das Risikomanagement ist ein wichtiger Punkt, welcher bei den Umsetzungs- und Durchführungsteams für Verwirrung sorgt. Ohne ein ISMS basiert die Umsetzung von Maßnahmen im Allgemeinen auf Wahrnehmungen oder Wünschen, aber nicht auf Bewertungen. die auf Fakten beruhen. Erklären Sie dies unbedingt Ihrem Publikum (für weitere Informationen: </a:t>
            </a:r>
            <a:r>
              <a:rPr baseline="0" dirty="0" smtClean="0"/>
              <a:t>The </a:t>
            </a:r>
            <a:r>
              <a:rPr baseline="0" dirty="0"/>
              <a:t>basic logic of ISO 27001: How does information security work? </a:t>
            </a:r>
            <a:r>
              <a:rPr lang="hr-HR" dirty="0" smtClean="0">
                <a:hlinkClick r:id="rId3"/>
              </a:rPr>
              <a:t>https://advisera.com/27001academy/knowledgebase/the-basic-logic-of-iso-27001-how-does-information-security-work/</a:t>
            </a:r>
            <a:r>
              <a:rPr baseline="0" dirty="0" smtClean="0"/>
              <a:t>)</a:t>
            </a:r>
            <a:endParaRPr lang="en-US" dirty="0"/>
          </a:p>
        </p:txBody>
      </p:sp>
      <p:sp>
        <p:nvSpPr>
          <p:cNvPr id="4" name="Espaço Reservado para Número de Slide 3"/>
          <p:cNvSpPr>
            <a:spLocks noGrp="1"/>
          </p:cNvSpPr>
          <p:nvPr>
            <p:ph type="sldNum" sz="quarter" idx="10"/>
          </p:nvPr>
        </p:nvSpPr>
        <p:spPr/>
        <p:txBody>
          <a:bodyPr/>
          <a:lstStyle/>
          <a:p>
            <a:fld id="{8012DB1C-8E56-439B-AFC4-4B9336AC5C67}" type="slidenum">
              <a:rPr lang="en-US" smtClean="0"/>
              <a:t>6</a:t>
            </a:fld>
            <a:endParaRPr lang="en-US"/>
          </a:p>
        </p:txBody>
      </p:sp>
    </p:spTree>
    <p:extLst>
      <p:ext uri="{BB962C8B-B14F-4D97-AF65-F5344CB8AC3E}">
        <p14:creationId xmlns:p14="http://schemas.microsoft.com/office/powerpoint/2010/main" val="13245742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de-DE" noProof="0" dirty="0" smtClean="0"/>
              <a:t>Selbsterklärende Abbildung zur Darstellung der PDCA-Herangehensweise, angewendet auf ISO 27001</a:t>
            </a:r>
            <a:endParaRPr lang="de-DE" noProof="0" dirty="0"/>
          </a:p>
        </p:txBody>
      </p:sp>
      <p:sp>
        <p:nvSpPr>
          <p:cNvPr id="4" name="Espaço Reservado para Número de Slide 3"/>
          <p:cNvSpPr>
            <a:spLocks noGrp="1"/>
          </p:cNvSpPr>
          <p:nvPr>
            <p:ph type="sldNum" sz="quarter" idx="10"/>
          </p:nvPr>
        </p:nvSpPr>
        <p:spPr/>
        <p:txBody>
          <a:bodyPr/>
          <a:lstStyle/>
          <a:p>
            <a:fld id="{8012DB1C-8E56-439B-AFC4-4B9336AC5C67}" type="slidenum">
              <a:rPr lang="en-US" smtClean="0"/>
              <a:t>7</a:t>
            </a:fld>
            <a:endParaRPr lang="en-US"/>
          </a:p>
        </p:txBody>
      </p:sp>
    </p:spTree>
    <p:extLst>
      <p:ext uri="{BB962C8B-B14F-4D97-AF65-F5344CB8AC3E}">
        <p14:creationId xmlns:p14="http://schemas.microsoft.com/office/powerpoint/2010/main" val="3191716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de-DE" noProof="0" dirty="0" smtClean="0"/>
              <a:t>Selbsterklärende Abbildung zur Darstellung der Risikomanagement-Herangehensweise, angewendet auf ISO 27001</a:t>
            </a:r>
            <a:endParaRPr lang="de-DE" noProof="0" dirty="0"/>
          </a:p>
        </p:txBody>
      </p:sp>
      <p:sp>
        <p:nvSpPr>
          <p:cNvPr id="4" name="Espaço Reservado para Número de Slide 3"/>
          <p:cNvSpPr>
            <a:spLocks noGrp="1"/>
          </p:cNvSpPr>
          <p:nvPr>
            <p:ph type="sldNum" sz="quarter" idx="10"/>
          </p:nvPr>
        </p:nvSpPr>
        <p:spPr/>
        <p:txBody>
          <a:bodyPr/>
          <a:lstStyle/>
          <a:p>
            <a:fld id="{8012DB1C-8E56-439B-AFC4-4B9336AC5C67}" type="slidenum">
              <a:rPr lang="en-US" smtClean="0"/>
              <a:t>8</a:t>
            </a:fld>
            <a:endParaRPr lang="en-US"/>
          </a:p>
        </p:txBody>
      </p:sp>
    </p:spTree>
    <p:extLst>
      <p:ext uri="{BB962C8B-B14F-4D97-AF65-F5344CB8AC3E}">
        <p14:creationId xmlns:p14="http://schemas.microsoft.com/office/powerpoint/2010/main" val="14482935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hr-HR" noProof="0" dirty="0" smtClean="0"/>
              <a:t>...</a:t>
            </a:r>
            <a:endParaRPr lang="de-DE" baseline="0" noProof="0" dirty="0" smtClean="0"/>
          </a:p>
          <a:p>
            <a:endParaRPr lang="de-DE" baseline="0" noProof="0" dirty="0" smtClean="0"/>
          </a:p>
          <a:p>
            <a:r>
              <a:rPr lang="hr-HR" baseline="0" noProof="0" dirty="0" smtClean="0"/>
              <a:t>...</a:t>
            </a:r>
            <a:endParaRPr lang="de-DE" baseline="0" noProof="0" dirty="0" smtClean="0"/>
          </a:p>
          <a:p>
            <a:endParaRPr lang="en-US" baseline="0" dirty="0" smtClean="0"/>
          </a:p>
          <a:p>
            <a:r>
              <a:rPr lang="de-DE" noProof="0" dirty="0" smtClean="0"/>
              <a:t>Lesen Sie diese Artikel, um sich auf diese Folie vorzubereiten:</a:t>
            </a:r>
          </a:p>
          <a:p>
            <a:endParaRPr lang="de-DE" noProof="0" dirty="0" smtClean="0"/>
          </a:p>
          <a:p>
            <a:r>
              <a:rPr lang="de-DE" sz="1200" b="1" i="0" kern="1200" dirty="0" smtClean="0">
                <a:solidFill>
                  <a:schemeClr val="tx1"/>
                </a:solidFill>
                <a:effectLst/>
                <a:latin typeface="+mn-lt"/>
                <a:ea typeface="+mn-ea"/>
                <a:cs typeface="+mn-cs"/>
              </a:rPr>
              <a:t>Wie der ISMS-Anwendungsbereich zu definieren ist</a:t>
            </a:r>
          </a:p>
          <a:p>
            <a:r>
              <a:rPr lang="hr-HR" dirty="0" smtClean="0">
                <a:hlinkClick r:id="rId3"/>
              </a:rPr>
              <a:t>https://advisera.com/27001academy/de/knowledgebase/wie-der-isms-anwendungsbereich-zu-definieren-ist/</a:t>
            </a:r>
            <a:endParaRPr lang="hr-HR" dirty="0" smtClean="0"/>
          </a:p>
          <a:p>
            <a:endParaRPr lang="en-US" dirty="0" smtClean="0"/>
          </a:p>
          <a:p>
            <a:r>
              <a:rPr lang="en-US" sz="1200" b="1" i="0" kern="1200" dirty="0" smtClean="0">
                <a:solidFill>
                  <a:schemeClr val="tx1"/>
                </a:solidFill>
                <a:effectLst/>
                <a:latin typeface="+mn-lt"/>
                <a:ea typeface="+mn-ea"/>
                <a:cs typeface="+mn-cs"/>
              </a:rPr>
              <a:t>How to define context of the organization according to ISO 27001</a:t>
            </a:r>
          </a:p>
          <a:p>
            <a:r>
              <a:rPr lang="hr-HR" dirty="0" smtClean="0">
                <a:hlinkClick r:id="rId4"/>
              </a:rPr>
              <a:t>https://advisera.com/27001academy/knowledgebase/how-to-define-context-of-the-organization-according-to-iso-27001/</a:t>
            </a:r>
            <a:endParaRPr lang="hr-HR" dirty="0" smtClean="0"/>
          </a:p>
          <a:p>
            <a:endParaRPr lang="en-US" dirty="0" smtClean="0"/>
          </a:p>
          <a:p>
            <a:r>
              <a:rPr b="1" dirty="0"/>
              <a:t>How to identify interested parties according to ISO 27001 and ISO 22301</a:t>
            </a:r>
          </a:p>
          <a:p>
            <a:r>
              <a:rPr lang="hr-HR" dirty="0" smtClean="0">
                <a:hlinkClick r:id="rId5"/>
              </a:rPr>
              <a:t>https://advisera.com/27001academy/knowledgebase/how-to-identify-interested-parties-according-to-iso-27001-and-iso-22301/</a:t>
            </a:r>
            <a:endParaRPr lang="en-US" dirty="0"/>
          </a:p>
          <a:p>
            <a:endParaRPr lang="en-US" dirty="0" smtClean="0"/>
          </a:p>
        </p:txBody>
      </p:sp>
      <p:sp>
        <p:nvSpPr>
          <p:cNvPr id="4" name="Espaço Reservado para Número de Slide 3"/>
          <p:cNvSpPr>
            <a:spLocks noGrp="1"/>
          </p:cNvSpPr>
          <p:nvPr>
            <p:ph type="sldNum" sz="quarter" idx="10"/>
          </p:nvPr>
        </p:nvSpPr>
        <p:spPr/>
        <p:txBody>
          <a:bodyPr/>
          <a:lstStyle/>
          <a:p>
            <a:fld id="{8012DB1C-8E56-439B-AFC4-4B9336AC5C67}" type="slidenum">
              <a:rPr lang="en-US" smtClean="0"/>
              <a:t>9</a:t>
            </a:fld>
            <a:endParaRPr lang="en-US"/>
          </a:p>
        </p:txBody>
      </p:sp>
    </p:spTree>
    <p:extLst>
      <p:ext uri="{BB962C8B-B14F-4D97-AF65-F5344CB8AC3E}">
        <p14:creationId xmlns:p14="http://schemas.microsoft.com/office/powerpoint/2010/main" val="27765154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pt-BR" smtClean="0"/>
              <a:t>Clique para editar o título mestre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t-BR" smtClean="0"/>
              <a:t>Clique para editar o estilo do subtítulo mestre</a:t>
            </a:r>
            <a:endParaRPr lang="en-US" dirty="0"/>
          </a:p>
        </p:txBody>
      </p:sp>
      <p:sp>
        <p:nvSpPr>
          <p:cNvPr id="4" name="Date Placeholder 3"/>
          <p:cNvSpPr>
            <a:spLocks noGrp="1"/>
          </p:cNvSpPr>
          <p:nvPr>
            <p:ph type="dt" sz="half" idx="10"/>
          </p:nvPr>
        </p:nvSpPr>
        <p:spPr/>
        <p:txBody>
          <a:bodyPr/>
          <a:lstStyle/>
          <a:p>
            <a:fld id="{EA14C65A-159C-4114-BAFB-400D5D9E5A91}" type="datetime1">
              <a:rPr lang="en-US" smtClean="0"/>
              <a:t>4/14/2020</a:t>
            </a:fld>
            <a:endParaRPr lang="en-US"/>
          </a:p>
        </p:txBody>
      </p:sp>
      <p:sp>
        <p:nvSpPr>
          <p:cNvPr id="5" name="Footer Placeholder 4"/>
          <p:cNvSpPr>
            <a:spLocks noGrp="1"/>
          </p:cNvSpPr>
          <p:nvPr>
            <p:ph type="ftr" sz="quarter" idx="11"/>
          </p:nvPr>
        </p:nvSpPr>
        <p:spPr/>
        <p:txBody>
          <a:bodyPr/>
          <a:lstStyle/>
          <a:p>
            <a:r>
              <a:t>[Name Ihres Unternehmens]</a:t>
            </a:r>
            <a:endParaRPr lang="en-US"/>
          </a:p>
        </p:txBody>
      </p:sp>
      <p:sp>
        <p:nvSpPr>
          <p:cNvPr id="6" name="Slide Number Placeholder 5"/>
          <p:cNvSpPr>
            <a:spLocks noGrp="1"/>
          </p:cNvSpPr>
          <p:nvPr>
            <p:ph type="sldNum" sz="quarter" idx="12"/>
          </p:nvPr>
        </p:nvSpPr>
        <p:spPr/>
        <p:txBody>
          <a:bodyPr/>
          <a:lstStyle/>
          <a:p>
            <a:fld id="{FE223217-82A7-4E3B-9F03-8B46782E747C}" type="slidenum">
              <a:rPr lang="en-US" smtClean="0"/>
              <a:t>‹#›</a:t>
            </a:fld>
            <a:endParaRPr lang="en-US"/>
          </a:p>
        </p:txBody>
      </p:sp>
    </p:spTree>
    <p:extLst>
      <p:ext uri="{BB962C8B-B14F-4D97-AF65-F5344CB8AC3E}">
        <p14:creationId xmlns:p14="http://schemas.microsoft.com/office/powerpoint/2010/main" val="2998825021"/>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smtClean="0"/>
              <a:t>Clique para editar o título mestre</a:t>
            </a:r>
            <a:endParaRPr lang="en-US" dirty="0"/>
          </a:p>
        </p:txBody>
      </p:sp>
      <p:sp>
        <p:nvSpPr>
          <p:cNvPr id="3" name="Vertical Text Placeholder 2"/>
          <p:cNvSpPr>
            <a:spLocks noGrp="1"/>
          </p:cNvSpPr>
          <p:nvPr>
            <p:ph type="body" orient="vert" idx="1"/>
          </p:nvPr>
        </p:nvSpPr>
        <p:spPr/>
        <p:txBody>
          <a:bodyPr vert="eaVert"/>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4" name="Date Placeholder 3"/>
          <p:cNvSpPr>
            <a:spLocks noGrp="1"/>
          </p:cNvSpPr>
          <p:nvPr>
            <p:ph type="dt" sz="half" idx="10"/>
          </p:nvPr>
        </p:nvSpPr>
        <p:spPr/>
        <p:txBody>
          <a:bodyPr/>
          <a:lstStyle/>
          <a:p>
            <a:fld id="{218486FE-8894-4D11-977D-F2D7AFC0B888}" type="datetime1">
              <a:rPr lang="en-US" smtClean="0"/>
              <a:t>4/14/2020</a:t>
            </a:fld>
            <a:endParaRPr lang="en-US"/>
          </a:p>
        </p:txBody>
      </p:sp>
      <p:sp>
        <p:nvSpPr>
          <p:cNvPr id="5" name="Footer Placeholder 4"/>
          <p:cNvSpPr>
            <a:spLocks noGrp="1"/>
          </p:cNvSpPr>
          <p:nvPr>
            <p:ph type="ftr" sz="quarter" idx="11"/>
          </p:nvPr>
        </p:nvSpPr>
        <p:spPr/>
        <p:txBody>
          <a:bodyPr/>
          <a:lstStyle/>
          <a:p>
            <a:r>
              <a:t>[Name Ihres Unternehmens]</a:t>
            </a:r>
            <a:endParaRPr lang="en-US"/>
          </a:p>
        </p:txBody>
      </p:sp>
      <p:sp>
        <p:nvSpPr>
          <p:cNvPr id="6" name="Slide Number Placeholder 5"/>
          <p:cNvSpPr>
            <a:spLocks noGrp="1"/>
          </p:cNvSpPr>
          <p:nvPr>
            <p:ph type="sldNum" sz="quarter" idx="12"/>
          </p:nvPr>
        </p:nvSpPr>
        <p:spPr/>
        <p:txBody>
          <a:bodyPr/>
          <a:lstStyle/>
          <a:p>
            <a:fld id="{FE223217-82A7-4E3B-9F03-8B46782E747C}" type="slidenum">
              <a:rPr lang="en-US" smtClean="0"/>
              <a:t>‹#›</a:t>
            </a:fld>
            <a:endParaRPr lang="en-US"/>
          </a:p>
        </p:txBody>
      </p:sp>
    </p:spTree>
    <p:extLst>
      <p:ext uri="{BB962C8B-B14F-4D97-AF65-F5344CB8AC3E}">
        <p14:creationId xmlns:p14="http://schemas.microsoft.com/office/powerpoint/2010/main" val="35319466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pt-BR" smtClean="0"/>
              <a:t>Clique para editar o título mestre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4" name="Date Placeholder 3"/>
          <p:cNvSpPr>
            <a:spLocks noGrp="1"/>
          </p:cNvSpPr>
          <p:nvPr>
            <p:ph type="dt" sz="half" idx="10"/>
          </p:nvPr>
        </p:nvSpPr>
        <p:spPr/>
        <p:txBody>
          <a:bodyPr/>
          <a:lstStyle/>
          <a:p>
            <a:fld id="{9D4B9E0A-BB44-4C59-9826-FD8F7E558EC9}" type="datetime1">
              <a:rPr lang="en-US" smtClean="0"/>
              <a:t>4/14/2020</a:t>
            </a:fld>
            <a:endParaRPr lang="en-US"/>
          </a:p>
        </p:txBody>
      </p:sp>
      <p:sp>
        <p:nvSpPr>
          <p:cNvPr id="5" name="Footer Placeholder 4"/>
          <p:cNvSpPr>
            <a:spLocks noGrp="1"/>
          </p:cNvSpPr>
          <p:nvPr>
            <p:ph type="ftr" sz="quarter" idx="11"/>
          </p:nvPr>
        </p:nvSpPr>
        <p:spPr/>
        <p:txBody>
          <a:bodyPr/>
          <a:lstStyle/>
          <a:p>
            <a:r>
              <a:t>[Name Ihres Unternehmens]</a:t>
            </a:r>
            <a:endParaRPr lang="en-US"/>
          </a:p>
        </p:txBody>
      </p:sp>
      <p:sp>
        <p:nvSpPr>
          <p:cNvPr id="6" name="Slide Number Placeholder 5"/>
          <p:cNvSpPr>
            <a:spLocks noGrp="1"/>
          </p:cNvSpPr>
          <p:nvPr>
            <p:ph type="sldNum" sz="quarter" idx="12"/>
          </p:nvPr>
        </p:nvSpPr>
        <p:spPr/>
        <p:txBody>
          <a:bodyPr/>
          <a:lstStyle/>
          <a:p>
            <a:fld id="{FE223217-82A7-4E3B-9F03-8B46782E747C}" type="slidenum">
              <a:rPr lang="en-US" smtClean="0"/>
              <a:t>‹#›</a:t>
            </a:fld>
            <a:endParaRPr lang="en-US"/>
          </a:p>
        </p:txBody>
      </p:sp>
    </p:spTree>
    <p:extLst>
      <p:ext uri="{BB962C8B-B14F-4D97-AF65-F5344CB8AC3E}">
        <p14:creationId xmlns:p14="http://schemas.microsoft.com/office/powerpoint/2010/main" val="14275700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ítulo e conteúdo">
    <p:spTree>
      <p:nvGrpSpPr>
        <p:cNvPr id="1" name=""/>
        <p:cNvGrpSpPr/>
        <p:nvPr/>
      </p:nvGrpSpPr>
      <p:grpSpPr>
        <a:xfrm>
          <a:off x="0" y="0"/>
          <a:ext cx="0" cy="0"/>
          <a:chOff x="0" y="0"/>
          <a:chExt cx="0" cy="0"/>
        </a:xfrm>
      </p:grpSpPr>
      <p:sp>
        <p:nvSpPr>
          <p:cNvPr id="3" name="Espaço Reservado para Conteúdo 2"/>
          <p:cNvSpPr>
            <a:spLocks noGrp="1"/>
          </p:cNvSpPr>
          <p:nvPr>
            <p:ph idx="1"/>
          </p:nvPr>
        </p:nvSpPr>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a:p>
        </p:txBody>
      </p:sp>
      <p:sp>
        <p:nvSpPr>
          <p:cNvPr id="7" name="Título 6"/>
          <p:cNvSpPr>
            <a:spLocks noGrp="1"/>
          </p:cNvSpPr>
          <p:nvPr>
            <p:ph type="title"/>
          </p:nvPr>
        </p:nvSpPr>
        <p:spPr/>
        <p:txBody>
          <a:bodyPr/>
          <a:lstStyle/>
          <a:p>
            <a:r>
              <a:rPr lang="pt-BR" smtClean="0"/>
              <a:t>Clique para editar o título mestre</a:t>
            </a:r>
            <a:endParaRPr lang="en-US"/>
          </a:p>
        </p:txBody>
      </p:sp>
      <p:sp>
        <p:nvSpPr>
          <p:cNvPr id="11" name="Espaço Reservado para Data 10"/>
          <p:cNvSpPr>
            <a:spLocks noGrp="1"/>
          </p:cNvSpPr>
          <p:nvPr>
            <p:ph type="dt" sz="half" idx="10"/>
          </p:nvPr>
        </p:nvSpPr>
        <p:spPr/>
        <p:txBody>
          <a:bodyPr/>
          <a:lstStyle/>
          <a:p>
            <a:fld id="{E3AA3294-1768-4E2D-A6FA-96BAF253FAFF}" type="datetime1">
              <a:rPr lang="en-US" smtClean="0"/>
              <a:t>4/14/2020</a:t>
            </a:fld>
            <a:endParaRPr lang="en-US"/>
          </a:p>
        </p:txBody>
      </p:sp>
      <p:sp>
        <p:nvSpPr>
          <p:cNvPr id="12" name="Espaço Reservado para Rodapé 11"/>
          <p:cNvSpPr>
            <a:spLocks noGrp="1"/>
          </p:cNvSpPr>
          <p:nvPr>
            <p:ph type="ftr" sz="quarter" idx="11"/>
          </p:nvPr>
        </p:nvSpPr>
        <p:spPr/>
        <p:txBody>
          <a:bodyPr/>
          <a:lstStyle/>
          <a:p>
            <a:r>
              <a:t>[Name Ihres Unternehmens]</a:t>
            </a:r>
            <a:endParaRPr lang="en-US"/>
          </a:p>
        </p:txBody>
      </p:sp>
      <p:sp>
        <p:nvSpPr>
          <p:cNvPr id="13" name="Espaço Reservado para Número de Slide 12"/>
          <p:cNvSpPr>
            <a:spLocks noGrp="1"/>
          </p:cNvSpPr>
          <p:nvPr>
            <p:ph type="sldNum" sz="quarter" idx="12"/>
          </p:nvPr>
        </p:nvSpPr>
        <p:spPr/>
        <p:txBody>
          <a:bodyPr/>
          <a:lstStyle/>
          <a:p>
            <a:fld id="{FE223217-82A7-4E3B-9F03-8B46782E747C}" type="slidenum">
              <a:rPr lang="en-US" smtClean="0"/>
              <a:t>‹#›</a:t>
            </a:fld>
            <a:endParaRPr lang="en-US"/>
          </a:p>
        </p:txBody>
      </p:sp>
    </p:spTree>
    <p:extLst>
      <p:ext uri="{BB962C8B-B14F-4D97-AF65-F5344CB8AC3E}">
        <p14:creationId xmlns:p14="http://schemas.microsoft.com/office/powerpoint/2010/main" val="3646020998"/>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smtClean="0"/>
              <a:t>Clique para editar o título mestre</a:t>
            </a:r>
            <a:endParaRPr lang="en-US" dirty="0"/>
          </a:p>
        </p:txBody>
      </p:sp>
      <p:sp>
        <p:nvSpPr>
          <p:cNvPr id="3" name="Content Placeholder 2"/>
          <p:cNvSpPr>
            <a:spLocks noGrp="1"/>
          </p:cNvSpPr>
          <p:nvPr>
            <p:ph idx="1"/>
          </p:nvPr>
        </p:nvSpPr>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4" name="Date Placeholder 3"/>
          <p:cNvSpPr>
            <a:spLocks noGrp="1"/>
          </p:cNvSpPr>
          <p:nvPr>
            <p:ph type="dt" sz="half" idx="10"/>
          </p:nvPr>
        </p:nvSpPr>
        <p:spPr/>
        <p:txBody>
          <a:bodyPr/>
          <a:lstStyle/>
          <a:p>
            <a:fld id="{75F86C6F-68C2-4389-B2EE-0BC77B373C4F}" type="datetime1">
              <a:rPr lang="en-US" smtClean="0"/>
              <a:t>4/14/2020</a:t>
            </a:fld>
            <a:endParaRPr lang="en-US"/>
          </a:p>
        </p:txBody>
      </p:sp>
      <p:sp>
        <p:nvSpPr>
          <p:cNvPr id="5" name="Footer Placeholder 4"/>
          <p:cNvSpPr>
            <a:spLocks noGrp="1"/>
          </p:cNvSpPr>
          <p:nvPr>
            <p:ph type="ftr" sz="quarter" idx="11"/>
          </p:nvPr>
        </p:nvSpPr>
        <p:spPr/>
        <p:txBody>
          <a:bodyPr/>
          <a:lstStyle/>
          <a:p>
            <a:r>
              <a:t>[Name Ihres Unternehmens]</a:t>
            </a:r>
            <a:endParaRPr lang="en-US" dirty="0"/>
          </a:p>
        </p:txBody>
      </p:sp>
      <p:sp>
        <p:nvSpPr>
          <p:cNvPr id="6" name="Slide Number Placeholder 5"/>
          <p:cNvSpPr>
            <a:spLocks noGrp="1"/>
          </p:cNvSpPr>
          <p:nvPr>
            <p:ph type="sldNum" sz="quarter" idx="12"/>
          </p:nvPr>
        </p:nvSpPr>
        <p:spPr/>
        <p:txBody>
          <a:bodyPr/>
          <a:lstStyle/>
          <a:p>
            <a:fld id="{FE223217-82A7-4E3B-9F03-8B46782E747C}" type="slidenum">
              <a:rPr lang="en-US" smtClean="0"/>
              <a:t>‹#›</a:t>
            </a:fld>
            <a:endParaRPr lang="en-US"/>
          </a:p>
        </p:txBody>
      </p:sp>
    </p:spTree>
    <p:extLst>
      <p:ext uri="{BB962C8B-B14F-4D97-AF65-F5344CB8AC3E}">
        <p14:creationId xmlns:p14="http://schemas.microsoft.com/office/powerpoint/2010/main" val="254956588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pt-BR" smtClean="0"/>
              <a:t>Clique para editar o título mestre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t-BR" smtClean="0"/>
              <a:t>Clique para editar o texto mestre</a:t>
            </a:r>
          </a:p>
        </p:txBody>
      </p:sp>
      <p:sp>
        <p:nvSpPr>
          <p:cNvPr id="4" name="Date Placeholder 3"/>
          <p:cNvSpPr>
            <a:spLocks noGrp="1"/>
          </p:cNvSpPr>
          <p:nvPr>
            <p:ph type="dt" sz="half" idx="10"/>
          </p:nvPr>
        </p:nvSpPr>
        <p:spPr/>
        <p:txBody>
          <a:bodyPr/>
          <a:lstStyle/>
          <a:p>
            <a:fld id="{CE32930D-8A7B-4186-840B-3B4C443CD5F5}" type="datetime1">
              <a:rPr lang="en-US" smtClean="0"/>
              <a:t>4/14/2020</a:t>
            </a:fld>
            <a:endParaRPr lang="en-US"/>
          </a:p>
        </p:txBody>
      </p:sp>
      <p:sp>
        <p:nvSpPr>
          <p:cNvPr id="5" name="Footer Placeholder 4"/>
          <p:cNvSpPr>
            <a:spLocks noGrp="1"/>
          </p:cNvSpPr>
          <p:nvPr>
            <p:ph type="ftr" sz="quarter" idx="11"/>
          </p:nvPr>
        </p:nvSpPr>
        <p:spPr/>
        <p:txBody>
          <a:bodyPr/>
          <a:lstStyle/>
          <a:p>
            <a:r>
              <a:t>[Name Ihres Unternehmens]</a:t>
            </a:r>
            <a:endParaRPr lang="en-US"/>
          </a:p>
        </p:txBody>
      </p:sp>
      <p:sp>
        <p:nvSpPr>
          <p:cNvPr id="6" name="Slide Number Placeholder 5"/>
          <p:cNvSpPr>
            <a:spLocks noGrp="1"/>
          </p:cNvSpPr>
          <p:nvPr>
            <p:ph type="sldNum" sz="quarter" idx="12"/>
          </p:nvPr>
        </p:nvSpPr>
        <p:spPr/>
        <p:txBody>
          <a:bodyPr/>
          <a:lstStyle/>
          <a:p>
            <a:fld id="{FE223217-82A7-4E3B-9F03-8B46782E747C}" type="slidenum">
              <a:rPr lang="en-US" smtClean="0"/>
              <a:t>‹#›</a:t>
            </a:fld>
            <a:endParaRPr lang="en-US"/>
          </a:p>
        </p:txBody>
      </p:sp>
    </p:spTree>
    <p:extLst>
      <p:ext uri="{BB962C8B-B14F-4D97-AF65-F5344CB8AC3E}">
        <p14:creationId xmlns:p14="http://schemas.microsoft.com/office/powerpoint/2010/main" val="216051270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smtClean="0"/>
              <a:t>Clique para editar o título mestre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5" name="Date Placeholder 4"/>
          <p:cNvSpPr>
            <a:spLocks noGrp="1"/>
          </p:cNvSpPr>
          <p:nvPr>
            <p:ph type="dt" sz="half" idx="10"/>
          </p:nvPr>
        </p:nvSpPr>
        <p:spPr/>
        <p:txBody>
          <a:bodyPr/>
          <a:lstStyle/>
          <a:p>
            <a:fld id="{752D1622-A577-468D-899E-7349508D00D6}" type="datetime1">
              <a:rPr lang="en-US" smtClean="0"/>
              <a:t>4/14/2020</a:t>
            </a:fld>
            <a:endParaRPr lang="en-US"/>
          </a:p>
        </p:txBody>
      </p:sp>
      <p:sp>
        <p:nvSpPr>
          <p:cNvPr id="6" name="Footer Placeholder 5"/>
          <p:cNvSpPr>
            <a:spLocks noGrp="1"/>
          </p:cNvSpPr>
          <p:nvPr>
            <p:ph type="ftr" sz="quarter" idx="11"/>
          </p:nvPr>
        </p:nvSpPr>
        <p:spPr/>
        <p:txBody>
          <a:bodyPr/>
          <a:lstStyle/>
          <a:p>
            <a:r>
              <a:t>[Name Ihres Unternehmens]</a:t>
            </a:r>
            <a:endParaRPr lang="en-US"/>
          </a:p>
        </p:txBody>
      </p:sp>
      <p:sp>
        <p:nvSpPr>
          <p:cNvPr id="7" name="Slide Number Placeholder 6"/>
          <p:cNvSpPr>
            <a:spLocks noGrp="1"/>
          </p:cNvSpPr>
          <p:nvPr>
            <p:ph type="sldNum" sz="quarter" idx="12"/>
          </p:nvPr>
        </p:nvSpPr>
        <p:spPr/>
        <p:txBody>
          <a:bodyPr/>
          <a:lstStyle/>
          <a:p>
            <a:fld id="{FE223217-82A7-4E3B-9F03-8B46782E747C}" type="slidenum">
              <a:rPr lang="en-US" smtClean="0"/>
              <a:t>‹#›</a:t>
            </a:fld>
            <a:endParaRPr lang="en-US"/>
          </a:p>
        </p:txBody>
      </p:sp>
    </p:spTree>
    <p:extLst>
      <p:ext uri="{BB962C8B-B14F-4D97-AF65-F5344CB8AC3E}">
        <p14:creationId xmlns:p14="http://schemas.microsoft.com/office/powerpoint/2010/main" val="315291466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pt-BR" smtClean="0"/>
              <a:t>Clique para editar o título mestre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 texto mestre</a:t>
            </a:r>
          </a:p>
        </p:txBody>
      </p:sp>
      <p:sp>
        <p:nvSpPr>
          <p:cNvPr id="4" name="Content Placeholder 3"/>
          <p:cNvSpPr>
            <a:spLocks noGrp="1"/>
          </p:cNvSpPr>
          <p:nvPr>
            <p:ph sz="half" idx="2"/>
          </p:nvPr>
        </p:nvSpPr>
        <p:spPr>
          <a:xfrm>
            <a:off x="629842" y="2505075"/>
            <a:ext cx="3868340" cy="3684588"/>
          </a:xfrm>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 texto mestre</a:t>
            </a:r>
          </a:p>
        </p:txBody>
      </p:sp>
      <p:sp>
        <p:nvSpPr>
          <p:cNvPr id="6" name="Content Placeholder 5"/>
          <p:cNvSpPr>
            <a:spLocks noGrp="1"/>
          </p:cNvSpPr>
          <p:nvPr>
            <p:ph sz="quarter" idx="4"/>
          </p:nvPr>
        </p:nvSpPr>
        <p:spPr>
          <a:xfrm>
            <a:off x="4629150" y="2505075"/>
            <a:ext cx="3887391" cy="3684588"/>
          </a:xfrm>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7" name="Date Placeholder 6"/>
          <p:cNvSpPr>
            <a:spLocks noGrp="1"/>
          </p:cNvSpPr>
          <p:nvPr>
            <p:ph type="dt" sz="half" idx="10"/>
          </p:nvPr>
        </p:nvSpPr>
        <p:spPr/>
        <p:txBody>
          <a:bodyPr/>
          <a:lstStyle/>
          <a:p>
            <a:fld id="{9A01AD4B-9643-42FD-88A2-4B23A6D1CCA6}" type="datetime1">
              <a:rPr lang="en-US" smtClean="0"/>
              <a:t>4/14/2020</a:t>
            </a:fld>
            <a:endParaRPr lang="en-US"/>
          </a:p>
        </p:txBody>
      </p:sp>
      <p:sp>
        <p:nvSpPr>
          <p:cNvPr id="8" name="Footer Placeholder 7"/>
          <p:cNvSpPr>
            <a:spLocks noGrp="1"/>
          </p:cNvSpPr>
          <p:nvPr>
            <p:ph type="ftr" sz="quarter" idx="11"/>
          </p:nvPr>
        </p:nvSpPr>
        <p:spPr/>
        <p:txBody>
          <a:bodyPr/>
          <a:lstStyle/>
          <a:p>
            <a:r>
              <a:t>[Name Ihres Unternehmens]</a:t>
            </a:r>
            <a:endParaRPr lang="en-US"/>
          </a:p>
        </p:txBody>
      </p:sp>
      <p:sp>
        <p:nvSpPr>
          <p:cNvPr id="9" name="Slide Number Placeholder 8"/>
          <p:cNvSpPr>
            <a:spLocks noGrp="1"/>
          </p:cNvSpPr>
          <p:nvPr>
            <p:ph type="sldNum" sz="quarter" idx="12"/>
          </p:nvPr>
        </p:nvSpPr>
        <p:spPr/>
        <p:txBody>
          <a:bodyPr/>
          <a:lstStyle/>
          <a:p>
            <a:fld id="{FE223217-82A7-4E3B-9F03-8B46782E747C}" type="slidenum">
              <a:rPr lang="en-US" smtClean="0"/>
              <a:t>‹#›</a:t>
            </a:fld>
            <a:endParaRPr lang="en-US"/>
          </a:p>
        </p:txBody>
      </p:sp>
    </p:spTree>
    <p:extLst>
      <p:ext uri="{BB962C8B-B14F-4D97-AF65-F5344CB8AC3E}">
        <p14:creationId xmlns:p14="http://schemas.microsoft.com/office/powerpoint/2010/main" val="248862822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smtClean="0"/>
              <a:t>Clique para editar o título mestre</a:t>
            </a:r>
            <a:endParaRPr lang="en-US" dirty="0"/>
          </a:p>
        </p:txBody>
      </p:sp>
      <p:sp>
        <p:nvSpPr>
          <p:cNvPr id="3" name="Date Placeholder 2"/>
          <p:cNvSpPr>
            <a:spLocks noGrp="1"/>
          </p:cNvSpPr>
          <p:nvPr>
            <p:ph type="dt" sz="half" idx="10"/>
          </p:nvPr>
        </p:nvSpPr>
        <p:spPr/>
        <p:txBody>
          <a:bodyPr/>
          <a:lstStyle/>
          <a:p>
            <a:fld id="{4BF464F8-899F-4C4B-A15B-9EB19EE0FCA5}" type="datetime1">
              <a:rPr lang="en-US" smtClean="0"/>
              <a:t>4/14/2020</a:t>
            </a:fld>
            <a:endParaRPr lang="en-US"/>
          </a:p>
        </p:txBody>
      </p:sp>
      <p:sp>
        <p:nvSpPr>
          <p:cNvPr id="4" name="Footer Placeholder 3"/>
          <p:cNvSpPr>
            <a:spLocks noGrp="1"/>
          </p:cNvSpPr>
          <p:nvPr>
            <p:ph type="ftr" sz="quarter" idx="11"/>
          </p:nvPr>
        </p:nvSpPr>
        <p:spPr/>
        <p:txBody>
          <a:bodyPr/>
          <a:lstStyle/>
          <a:p>
            <a:r>
              <a:t>[Name Ihres Unternehmens]</a:t>
            </a:r>
            <a:endParaRPr lang="en-US"/>
          </a:p>
        </p:txBody>
      </p:sp>
      <p:sp>
        <p:nvSpPr>
          <p:cNvPr id="5" name="Slide Number Placeholder 4"/>
          <p:cNvSpPr>
            <a:spLocks noGrp="1"/>
          </p:cNvSpPr>
          <p:nvPr>
            <p:ph type="sldNum" sz="quarter" idx="12"/>
          </p:nvPr>
        </p:nvSpPr>
        <p:spPr/>
        <p:txBody>
          <a:bodyPr/>
          <a:lstStyle/>
          <a:p>
            <a:fld id="{FE223217-82A7-4E3B-9F03-8B46782E747C}" type="slidenum">
              <a:rPr lang="en-US" smtClean="0"/>
              <a:t>‹#›</a:t>
            </a:fld>
            <a:endParaRPr lang="en-US"/>
          </a:p>
        </p:txBody>
      </p:sp>
    </p:spTree>
    <p:extLst>
      <p:ext uri="{BB962C8B-B14F-4D97-AF65-F5344CB8AC3E}">
        <p14:creationId xmlns:p14="http://schemas.microsoft.com/office/powerpoint/2010/main" val="212846112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F4253EA-0C8C-4E0C-BCF5-C7659F68F873}" type="datetime1">
              <a:rPr lang="en-US" smtClean="0"/>
              <a:t>4/14/2020</a:t>
            </a:fld>
            <a:endParaRPr lang="en-US"/>
          </a:p>
        </p:txBody>
      </p:sp>
      <p:sp>
        <p:nvSpPr>
          <p:cNvPr id="3" name="Footer Placeholder 2"/>
          <p:cNvSpPr>
            <a:spLocks noGrp="1"/>
          </p:cNvSpPr>
          <p:nvPr>
            <p:ph type="ftr" sz="quarter" idx="11"/>
          </p:nvPr>
        </p:nvSpPr>
        <p:spPr/>
        <p:txBody>
          <a:bodyPr/>
          <a:lstStyle/>
          <a:p>
            <a:r>
              <a:t>[Name Ihres Unternehmens]</a:t>
            </a:r>
            <a:endParaRPr lang="en-US"/>
          </a:p>
        </p:txBody>
      </p:sp>
      <p:sp>
        <p:nvSpPr>
          <p:cNvPr id="4" name="Slide Number Placeholder 3"/>
          <p:cNvSpPr>
            <a:spLocks noGrp="1"/>
          </p:cNvSpPr>
          <p:nvPr>
            <p:ph type="sldNum" sz="quarter" idx="12"/>
          </p:nvPr>
        </p:nvSpPr>
        <p:spPr/>
        <p:txBody>
          <a:bodyPr/>
          <a:lstStyle/>
          <a:p>
            <a:fld id="{FE223217-82A7-4E3B-9F03-8B46782E747C}" type="slidenum">
              <a:rPr lang="en-US" smtClean="0"/>
              <a:t>‹#›</a:t>
            </a:fld>
            <a:endParaRPr lang="en-US"/>
          </a:p>
        </p:txBody>
      </p:sp>
    </p:spTree>
    <p:extLst>
      <p:ext uri="{BB962C8B-B14F-4D97-AF65-F5344CB8AC3E}">
        <p14:creationId xmlns:p14="http://schemas.microsoft.com/office/powerpoint/2010/main" val="29178415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pt-BR" smtClean="0"/>
              <a:t>Clique para editar o título mestre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smtClean="0"/>
              <a:t>Clique para editar o texto mestre</a:t>
            </a:r>
          </a:p>
        </p:txBody>
      </p:sp>
      <p:sp>
        <p:nvSpPr>
          <p:cNvPr id="5" name="Date Placeholder 4"/>
          <p:cNvSpPr>
            <a:spLocks noGrp="1"/>
          </p:cNvSpPr>
          <p:nvPr>
            <p:ph type="dt" sz="half" idx="10"/>
          </p:nvPr>
        </p:nvSpPr>
        <p:spPr/>
        <p:txBody>
          <a:bodyPr/>
          <a:lstStyle/>
          <a:p>
            <a:fld id="{C6CE7E3C-E67D-48FB-BD29-98AACE193F3C}" type="datetime1">
              <a:rPr lang="en-US" smtClean="0"/>
              <a:t>4/14/2020</a:t>
            </a:fld>
            <a:endParaRPr lang="en-US"/>
          </a:p>
        </p:txBody>
      </p:sp>
      <p:sp>
        <p:nvSpPr>
          <p:cNvPr id="6" name="Footer Placeholder 5"/>
          <p:cNvSpPr>
            <a:spLocks noGrp="1"/>
          </p:cNvSpPr>
          <p:nvPr>
            <p:ph type="ftr" sz="quarter" idx="11"/>
          </p:nvPr>
        </p:nvSpPr>
        <p:spPr/>
        <p:txBody>
          <a:bodyPr/>
          <a:lstStyle/>
          <a:p>
            <a:r>
              <a:t>[Name Ihres Unternehmens]</a:t>
            </a:r>
            <a:endParaRPr lang="en-US"/>
          </a:p>
        </p:txBody>
      </p:sp>
      <p:sp>
        <p:nvSpPr>
          <p:cNvPr id="7" name="Slide Number Placeholder 6"/>
          <p:cNvSpPr>
            <a:spLocks noGrp="1"/>
          </p:cNvSpPr>
          <p:nvPr>
            <p:ph type="sldNum" sz="quarter" idx="12"/>
          </p:nvPr>
        </p:nvSpPr>
        <p:spPr/>
        <p:txBody>
          <a:bodyPr/>
          <a:lstStyle/>
          <a:p>
            <a:fld id="{FE223217-82A7-4E3B-9F03-8B46782E747C}" type="slidenum">
              <a:rPr lang="en-US" smtClean="0"/>
              <a:t>‹#›</a:t>
            </a:fld>
            <a:endParaRPr lang="en-US"/>
          </a:p>
        </p:txBody>
      </p:sp>
    </p:spTree>
    <p:extLst>
      <p:ext uri="{BB962C8B-B14F-4D97-AF65-F5344CB8AC3E}">
        <p14:creationId xmlns:p14="http://schemas.microsoft.com/office/powerpoint/2010/main" val="10990203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pt-BR" smtClean="0"/>
              <a:t>Clique para editar o título mestre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pt-BR" smtClean="0"/>
              <a:t>Clique no ícone para adicionar uma imagem</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smtClean="0"/>
              <a:t>Clique para editar o texto mestre</a:t>
            </a:r>
          </a:p>
        </p:txBody>
      </p:sp>
      <p:sp>
        <p:nvSpPr>
          <p:cNvPr id="5" name="Date Placeholder 4"/>
          <p:cNvSpPr>
            <a:spLocks noGrp="1"/>
          </p:cNvSpPr>
          <p:nvPr>
            <p:ph type="dt" sz="half" idx="10"/>
          </p:nvPr>
        </p:nvSpPr>
        <p:spPr/>
        <p:txBody>
          <a:bodyPr/>
          <a:lstStyle/>
          <a:p>
            <a:fld id="{5FDA8ECA-6466-4D37-A558-20A61FC1DFA7}" type="datetime1">
              <a:rPr lang="en-US" smtClean="0"/>
              <a:t>4/14/2020</a:t>
            </a:fld>
            <a:endParaRPr lang="en-US"/>
          </a:p>
        </p:txBody>
      </p:sp>
      <p:sp>
        <p:nvSpPr>
          <p:cNvPr id="6" name="Footer Placeholder 5"/>
          <p:cNvSpPr>
            <a:spLocks noGrp="1"/>
          </p:cNvSpPr>
          <p:nvPr>
            <p:ph type="ftr" sz="quarter" idx="11"/>
          </p:nvPr>
        </p:nvSpPr>
        <p:spPr/>
        <p:txBody>
          <a:bodyPr/>
          <a:lstStyle/>
          <a:p>
            <a:r>
              <a:t>[Name Ihres Unternehmens]</a:t>
            </a:r>
            <a:endParaRPr lang="en-US"/>
          </a:p>
        </p:txBody>
      </p:sp>
      <p:sp>
        <p:nvSpPr>
          <p:cNvPr id="7" name="Slide Number Placeholder 6"/>
          <p:cNvSpPr>
            <a:spLocks noGrp="1"/>
          </p:cNvSpPr>
          <p:nvPr>
            <p:ph type="sldNum" sz="quarter" idx="12"/>
          </p:nvPr>
        </p:nvSpPr>
        <p:spPr/>
        <p:txBody>
          <a:bodyPr/>
          <a:lstStyle/>
          <a:p>
            <a:fld id="{FE223217-82A7-4E3B-9F03-8B46782E747C}" type="slidenum">
              <a:rPr lang="en-US" smtClean="0"/>
              <a:t>‹#›</a:t>
            </a:fld>
            <a:endParaRPr lang="en-US"/>
          </a:p>
        </p:txBody>
      </p:sp>
    </p:spTree>
    <p:extLst>
      <p:ext uri="{BB962C8B-B14F-4D97-AF65-F5344CB8AC3E}">
        <p14:creationId xmlns:p14="http://schemas.microsoft.com/office/powerpoint/2010/main" val="41860323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pt-BR" smtClean="0"/>
              <a:t>Clique para editar o título mestre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69C7082-7209-4F65-B022-D09706CD838C}" type="datetime1">
              <a:rPr lang="en-US" smtClean="0"/>
              <a:t>4/14/2020</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t>[Name Ihres Unternehmens]</a:t>
            </a:r>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E223217-82A7-4E3B-9F03-8B46782E747C}" type="slidenum">
              <a:rPr lang="en-US" smtClean="0"/>
              <a:t>‹#›</a:t>
            </a:fld>
            <a:endParaRPr lang="en-US"/>
          </a:p>
        </p:txBody>
      </p:sp>
    </p:spTree>
    <p:extLst>
      <p:ext uri="{BB962C8B-B14F-4D97-AF65-F5344CB8AC3E}">
        <p14:creationId xmlns:p14="http://schemas.microsoft.com/office/powerpoint/2010/main" val="101573050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50" r:id="rId12"/>
  </p:sldLayoutIdLst>
  <p:timing>
    <p:tnLst>
      <p:par>
        <p:cTn id="1" dur="indefinite" restart="never" nodeType="tmRoot"/>
      </p:par>
    </p:tnLst>
  </p:timing>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1214438"/>
            <a:ext cx="7772400" cy="2387600"/>
          </a:xfrm>
        </p:spPr>
        <p:txBody>
          <a:bodyPr anchor="ctr" anchorCtr="0">
            <a:normAutofit/>
          </a:bodyPr>
          <a:lstStyle/>
          <a:p>
            <a:r>
              <a:rPr lang="de-DE" sz="3200" dirty="0"/>
              <a:t>** KOSTENLOSE VORSCHAU **</a:t>
            </a:r>
            <a:r>
              <a:rPr lang="hr-HR" sz="3200" dirty="0" smtClean="0"/>
              <a:t/>
            </a:r>
            <a:br>
              <a:rPr lang="hr-HR" sz="3200" dirty="0" smtClean="0"/>
            </a:br>
            <a:r>
              <a:rPr sz="4800" dirty="0" smtClean="0"/>
              <a:t>[</a:t>
            </a:r>
            <a:r>
              <a:rPr lang="de-DE" sz="4800" dirty="0" smtClean="0"/>
              <a:t>Name</a:t>
            </a:r>
            <a:r>
              <a:rPr sz="4800" dirty="0" smtClean="0"/>
              <a:t> </a:t>
            </a:r>
            <a:r>
              <a:rPr lang="de-DE" sz="4800" dirty="0" smtClean="0"/>
              <a:t>Ihres</a:t>
            </a:r>
            <a:r>
              <a:rPr sz="4800" dirty="0" smtClean="0"/>
              <a:t> </a:t>
            </a:r>
            <a:r>
              <a:rPr lang="de-DE" sz="4800" dirty="0" smtClean="0"/>
              <a:t>Unternehmens</a:t>
            </a:r>
            <a:r>
              <a:rPr sz="4800" dirty="0" smtClean="0"/>
              <a:t>]</a:t>
            </a:r>
            <a:endParaRPr lang="en-US" sz="4800" dirty="0"/>
          </a:p>
        </p:txBody>
      </p:sp>
      <p:sp>
        <p:nvSpPr>
          <p:cNvPr id="3" name="Subtítulo 2"/>
          <p:cNvSpPr>
            <a:spLocks noGrp="1"/>
          </p:cNvSpPr>
          <p:nvPr>
            <p:ph type="subTitle" idx="1"/>
          </p:nvPr>
        </p:nvSpPr>
        <p:spPr/>
        <p:txBody>
          <a:bodyPr/>
          <a:lstStyle/>
          <a:p>
            <a:pPr algn="r"/>
            <a:r>
              <a:rPr lang="de-DE" dirty="0" smtClean="0"/>
              <a:t>[Slogan</a:t>
            </a:r>
            <a:r>
              <a:rPr dirty="0" smtClean="0"/>
              <a:t> de</a:t>
            </a:r>
            <a:r>
              <a:rPr lang="de-DE" dirty="0" smtClean="0"/>
              <a:t>s</a:t>
            </a:r>
            <a:r>
              <a:rPr dirty="0" smtClean="0"/>
              <a:t> </a:t>
            </a:r>
            <a:r>
              <a:rPr lang="de-DE" dirty="0" smtClean="0"/>
              <a:t>Unternehmens</a:t>
            </a:r>
            <a:r>
              <a:rPr dirty="0" smtClean="0"/>
              <a:t>]</a:t>
            </a:r>
            <a:endParaRPr lang="en-US" dirty="0"/>
          </a:p>
        </p:txBody>
      </p:sp>
    </p:spTree>
    <p:extLst>
      <p:ext uri="{BB962C8B-B14F-4D97-AF65-F5344CB8AC3E}">
        <p14:creationId xmlns:p14="http://schemas.microsoft.com/office/powerpoint/2010/main" val="257105793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de-DE" sz="3600" dirty="0"/>
              <a:t>Abschnitt 5 </a:t>
            </a:r>
            <a:r>
              <a:rPr lang="de-DE" sz="3600" dirty="0" smtClean="0"/>
              <a:t>- Führung</a:t>
            </a:r>
            <a:endParaRPr lang="de-DE" sz="3600" dirty="0"/>
          </a:p>
        </p:txBody>
      </p:sp>
      <p:sp>
        <p:nvSpPr>
          <p:cNvPr id="3" name="Espaço Reservado para Conteúdo 2"/>
          <p:cNvSpPr>
            <a:spLocks noGrp="1"/>
          </p:cNvSpPr>
          <p:nvPr>
            <p:ph idx="1"/>
          </p:nvPr>
        </p:nvSpPr>
        <p:spPr/>
        <p:txBody>
          <a:bodyPr>
            <a:normAutofit/>
          </a:bodyPr>
          <a:lstStyle/>
          <a:p>
            <a:r>
              <a:rPr lang="de-DE" dirty="0" smtClean="0"/>
              <a:t>Was Sie zeigen müssen:</a:t>
            </a:r>
          </a:p>
          <a:p>
            <a:pPr lvl="1"/>
            <a:r>
              <a:rPr lang="de-DE" dirty="0" smtClean="0"/>
              <a:t>Unterstützung für ISMS durch Top-Management, durch Handlungen und Entscheidungen</a:t>
            </a:r>
          </a:p>
          <a:p>
            <a:pPr lvl="1"/>
            <a:r>
              <a:rPr lang="hr-HR" dirty="0" smtClean="0"/>
              <a:t>...</a:t>
            </a:r>
            <a:endParaRPr lang="de-DE" dirty="0" smtClean="0"/>
          </a:p>
          <a:p>
            <a:pPr lvl="1"/>
            <a:r>
              <a:rPr lang="de-DE" dirty="0" smtClean="0"/>
              <a:t>Abgleich zwischen Sicherheit und Unternehmen</a:t>
            </a:r>
          </a:p>
          <a:p>
            <a:endParaRPr lang="de-DE" dirty="0" smtClean="0"/>
          </a:p>
          <a:p>
            <a:pPr marL="0" indent="0">
              <a:buNone/>
            </a:pPr>
            <a:r>
              <a:rPr lang="de-DE" dirty="0" smtClean="0"/>
              <a:t>Warum es wichtig ist:</a:t>
            </a:r>
          </a:p>
          <a:p>
            <a:pPr lvl="1"/>
            <a:r>
              <a:rPr lang="hr-HR" dirty="0" smtClean="0"/>
              <a:t>...</a:t>
            </a:r>
            <a:endParaRPr lang="de-DE" dirty="0" smtClean="0"/>
          </a:p>
          <a:p>
            <a:pPr lvl="1"/>
            <a:r>
              <a:rPr lang="hr-HR" dirty="0" smtClean="0"/>
              <a:t>...</a:t>
            </a:r>
            <a:endParaRPr lang="de-DE" dirty="0"/>
          </a:p>
        </p:txBody>
      </p:sp>
      <p:sp>
        <p:nvSpPr>
          <p:cNvPr id="4" name="Espaço Reservado para Data 3"/>
          <p:cNvSpPr>
            <a:spLocks noGrp="1"/>
          </p:cNvSpPr>
          <p:nvPr>
            <p:ph type="dt" sz="half" idx="10"/>
          </p:nvPr>
        </p:nvSpPr>
        <p:spPr/>
        <p:txBody>
          <a:bodyPr/>
          <a:lstStyle/>
          <a:p>
            <a:fld id="{75F86C6F-68C2-4389-B2EE-0BC77B373C4F}" type="datetime1">
              <a:rPr lang="en-US" smtClean="0"/>
              <a:t>4/14/2020</a:t>
            </a:fld>
            <a:endParaRPr lang="en-US"/>
          </a:p>
        </p:txBody>
      </p:sp>
      <p:sp>
        <p:nvSpPr>
          <p:cNvPr id="5" name="Espaço Reservado para Rodapé 4"/>
          <p:cNvSpPr>
            <a:spLocks noGrp="1"/>
          </p:cNvSpPr>
          <p:nvPr>
            <p:ph type="ftr" sz="quarter" idx="11"/>
          </p:nvPr>
        </p:nvSpPr>
        <p:spPr/>
        <p:txBody>
          <a:bodyPr/>
          <a:lstStyle/>
          <a:p>
            <a:r>
              <a:t>[Name Ihres Unternehmens]</a:t>
            </a:r>
            <a:endParaRPr lang="en-US" dirty="0"/>
          </a:p>
        </p:txBody>
      </p:sp>
      <p:sp>
        <p:nvSpPr>
          <p:cNvPr id="6" name="Espaço Reservado para Número de Slide 5"/>
          <p:cNvSpPr>
            <a:spLocks noGrp="1"/>
          </p:cNvSpPr>
          <p:nvPr>
            <p:ph type="sldNum" sz="quarter" idx="12"/>
          </p:nvPr>
        </p:nvSpPr>
        <p:spPr/>
        <p:txBody>
          <a:bodyPr/>
          <a:lstStyle/>
          <a:p>
            <a:fld id="{FE223217-82A7-4E3B-9F03-8B46782E747C}" type="slidenum">
              <a:rPr lang="en-US" smtClean="0"/>
              <a:t>10</a:t>
            </a:fld>
            <a:endParaRPr lang="en-US"/>
          </a:p>
        </p:txBody>
      </p:sp>
    </p:spTree>
    <p:extLst>
      <p:ext uri="{BB962C8B-B14F-4D97-AF65-F5344CB8AC3E}">
        <p14:creationId xmlns:p14="http://schemas.microsoft.com/office/powerpoint/2010/main" val="124364627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de-DE" sz="3600" dirty="0"/>
              <a:t>Abschnitt 6 </a:t>
            </a:r>
            <a:r>
              <a:rPr lang="de-DE" sz="3600" dirty="0" smtClean="0"/>
              <a:t>- Planung (1/3)</a:t>
            </a:r>
            <a:endParaRPr lang="de-DE" sz="3600" dirty="0"/>
          </a:p>
        </p:txBody>
      </p:sp>
      <p:sp>
        <p:nvSpPr>
          <p:cNvPr id="3" name="Espaço Reservado para Conteúdo 2"/>
          <p:cNvSpPr>
            <a:spLocks noGrp="1"/>
          </p:cNvSpPr>
          <p:nvPr>
            <p:ph idx="1"/>
          </p:nvPr>
        </p:nvSpPr>
        <p:spPr/>
        <p:txBody>
          <a:bodyPr>
            <a:normAutofit/>
          </a:bodyPr>
          <a:lstStyle/>
          <a:p>
            <a:r>
              <a:rPr lang="de-DE" dirty="0" smtClean="0"/>
              <a:t>Was Sie zeigen müssen: geplantes Risikomanagement (Risikoeinschätzung und -behandlung)</a:t>
            </a:r>
          </a:p>
          <a:p>
            <a:endParaRPr lang="de-DE" dirty="0" smtClean="0"/>
          </a:p>
          <a:p>
            <a:r>
              <a:rPr lang="hr-HR" dirty="0" smtClean="0"/>
              <a:t>...</a:t>
            </a:r>
            <a:endParaRPr lang="de-DE" dirty="0" smtClean="0"/>
          </a:p>
          <a:p>
            <a:endParaRPr lang="de-DE" dirty="0" smtClean="0"/>
          </a:p>
          <a:p>
            <a:pPr marL="0" indent="0">
              <a:buNone/>
            </a:pPr>
            <a:r>
              <a:rPr lang="de-DE" dirty="0" smtClean="0"/>
              <a:t>Warum es wichtig ist:</a:t>
            </a:r>
          </a:p>
          <a:p>
            <a:pPr lvl="1"/>
            <a:r>
              <a:rPr lang="hr-HR" dirty="0" smtClean="0"/>
              <a:t>...</a:t>
            </a:r>
            <a:endParaRPr lang="de-DE" dirty="0"/>
          </a:p>
        </p:txBody>
      </p:sp>
      <p:sp>
        <p:nvSpPr>
          <p:cNvPr id="4" name="Espaço Reservado para Data 3"/>
          <p:cNvSpPr>
            <a:spLocks noGrp="1"/>
          </p:cNvSpPr>
          <p:nvPr>
            <p:ph type="dt" sz="half" idx="10"/>
          </p:nvPr>
        </p:nvSpPr>
        <p:spPr/>
        <p:txBody>
          <a:bodyPr/>
          <a:lstStyle/>
          <a:p>
            <a:fld id="{75F86C6F-68C2-4389-B2EE-0BC77B373C4F}" type="datetime1">
              <a:rPr lang="en-US" smtClean="0"/>
              <a:t>4/14/2020</a:t>
            </a:fld>
            <a:endParaRPr lang="en-US"/>
          </a:p>
        </p:txBody>
      </p:sp>
      <p:sp>
        <p:nvSpPr>
          <p:cNvPr id="5" name="Espaço Reservado para Rodapé 4"/>
          <p:cNvSpPr>
            <a:spLocks noGrp="1"/>
          </p:cNvSpPr>
          <p:nvPr>
            <p:ph type="ftr" sz="quarter" idx="11"/>
          </p:nvPr>
        </p:nvSpPr>
        <p:spPr/>
        <p:txBody>
          <a:bodyPr/>
          <a:lstStyle/>
          <a:p>
            <a:r>
              <a:t>[Name Ihres Unternehmens]</a:t>
            </a:r>
            <a:endParaRPr lang="en-US" dirty="0"/>
          </a:p>
        </p:txBody>
      </p:sp>
      <p:sp>
        <p:nvSpPr>
          <p:cNvPr id="6" name="Espaço Reservado para Número de Slide 5"/>
          <p:cNvSpPr>
            <a:spLocks noGrp="1"/>
          </p:cNvSpPr>
          <p:nvPr>
            <p:ph type="sldNum" sz="quarter" idx="12"/>
          </p:nvPr>
        </p:nvSpPr>
        <p:spPr/>
        <p:txBody>
          <a:bodyPr/>
          <a:lstStyle/>
          <a:p>
            <a:fld id="{FE223217-82A7-4E3B-9F03-8B46782E747C}" type="slidenum">
              <a:rPr lang="en-US" smtClean="0"/>
              <a:t>11</a:t>
            </a:fld>
            <a:endParaRPr lang="en-US"/>
          </a:p>
        </p:txBody>
      </p:sp>
    </p:spTree>
    <p:extLst>
      <p:ext uri="{BB962C8B-B14F-4D97-AF65-F5344CB8AC3E}">
        <p14:creationId xmlns:p14="http://schemas.microsoft.com/office/powerpoint/2010/main" val="379736960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de-DE" sz="3600" dirty="0"/>
              <a:t>Abschnitt 6 </a:t>
            </a:r>
            <a:r>
              <a:rPr lang="de-DE" sz="3600" dirty="0" smtClean="0"/>
              <a:t>- Planung (2/3)</a:t>
            </a:r>
            <a:endParaRPr lang="de-DE" sz="3600" dirty="0"/>
          </a:p>
        </p:txBody>
      </p:sp>
      <p:sp>
        <p:nvSpPr>
          <p:cNvPr id="4" name="Espaço Reservado para Data 3"/>
          <p:cNvSpPr>
            <a:spLocks noGrp="1"/>
          </p:cNvSpPr>
          <p:nvPr>
            <p:ph type="dt" sz="half" idx="10"/>
          </p:nvPr>
        </p:nvSpPr>
        <p:spPr/>
        <p:txBody>
          <a:bodyPr/>
          <a:lstStyle/>
          <a:p>
            <a:fld id="{75F86C6F-68C2-4389-B2EE-0BC77B373C4F}" type="datetime1">
              <a:rPr lang="en-US" smtClean="0"/>
              <a:t>4/14/2020</a:t>
            </a:fld>
            <a:endParaRPr lang="en-US"/>
          </a:p>
        </p:txBody>
      </p:sp>
      <p:sp>
        <p:nvSpPr>
          <p:cNvPr id="5" name="Espaço Reservado para Rodapé 4"/>
          <p:cNvSpPr>
            <a:spLocks noGrp="1"/>
          </p:cNvSpPr>
          <p:nvPr>
            <p:ph type="ftr" sz="quarter" idx="11"/>
          </p:nvPr>
        </p:nvSpPr>
        <p:spPr/>
        <p:txBody>
          <a:bodyPr/>
          <a:lstStyle/>
          <a:p>
            <a:r>
              <a:t>[Name Ihres Unternehmens]</a:t>
            </a:r>
            <a:endParaRPr lang="en-US" dirty="0"/>
          </a:p>
        </p:txBody>
      </p:sp>
      <p:sp>
        <p:nvSpPr>
          <p:cNvPr id="6" name="Espaço Reservado para Número de Slide 5"/>
          <p:cNvSpPr>
            <a:spLocks noGrp="1"/>
          </p:cNvSpPr>
          <p:nvPr>
            <p:ph type="sldNum" sz="quarter" idx="12"/>
          </p:nvPr>
        </p:nvSpPr>
        <p:spPr/>
        <p:txBody>
          <a:bodyPr/>
          <a:lstStyle/>
          <a:p>
            <a:fld id="{FE223217-82A7-4E3B-9F03-8B46782E747C}" type="slidenum">
              <a:rPr lang="en-US" smtClean="0"/>
              <a:t>12</a:t>
            </a:fld>
            <a:endParaRPr lang="en-US"/>
          </a:p>
        </p:txBody>
      </p:sp>
      <p:sp>
        <p:nvSpPr>
          <p:cNvPr id="7" name="Pentágono 6"/>
          <p:cNvSpPr/>
          <p:nvPr/>
        </p:nvSpPr>
        <p:spPr>
          <a:xfrm>
            <a:off x="628650" y="2078180"/>
            <a:ext cx="2057400" cy="1039091"/>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sz="1600" dirty="0"/>
              <a:t>Die </a:t>
            </a:r>
            <a:r>
              <a:rPr lang="de-DE" sz="1600" dirty="0" smtClean="0"/>
              <a:t>Methodologie</a:t>
            </a:r>
            <a:r>
              <a:rPr sz="1600" dirty="0" smtClean="0"/>
              <a:t> </a:t>
            </a:r>
            <a:r>
              <a:rPr lang="de-DE" sz="1600" dirty="0" smtClean="0"/>
              <a:t>für</a:t>
            </a:r>
            <a:r>
              <a:rPr sz="1600" dirty="0" smtClean="0"/>
              <a:t> </a:t>
            </a:r>
            <a:r>
              <a:rPr sz="1600" dirty="0"/>
              <a:t>die </a:t>
            </a:r>
            <a:r>
              <a:rPr lang="de-DE" sz="1600" dirty="0" smtClean="0"/>
              <a:t>Risikoeinschätzung</a:t>
            </a:r>
            <a:r>
              <a:rPr sz="1600" dirty="0" smtClean="0"/>
              <a:t> </a:t>
            </a:r>
            <a:r>
              <a:rPr lang="de-DE" sz="1600" dirty="0" smtClean="0"/>
              <a:t>definieren</a:t>
            </a:r>
            <a:endParaRPr lang="de-DE" sz="1600" dirty="0"/>
          </a:p>
        </p:txBody>
      </p:sp>
      <p:sp>
        <p:nvSpPr>
          <p:cNvPr id="8" name="Pentágono 7"/>
          <p:cNvSpPr/>
          <p:nvPr/>
        </p:nvSpPr>
        <p:spPr>
          <a:xfrm>
            <a:off x="2712027" y="2078181"/>
            <a:ext cx="2057400" cy="1039091"/>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t>Umsetzung der </a:t>
            </a:r>
            <a:r>
              <a:rPr lang="de-DE" sz="1600" dirty="0" smtClean="0"/>
              <a:t>Risikoeinschätzung</a:t>
            </a:r>
            <a:endParaRPr lang="de-DE" sz="1600" dirty="0"/>
          </a:p>
        </p:txBody>
      </p:sp>
      <p:sp>
        <p:nvSpPr>
          <p:cNvPr id="9" name="Pentágono 8"/>
          <p:cNvSpPr/>
          <p:nvPr/>
        </p:nvSpPr>
        <p:spPr>
          <a:xfrm>
            <a:off x="4769427" y="2078181"/>
            <a:ext cx="2057400" cy="1039091"/>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smtClean="0"/>
              <a:t>...</a:t>
            </a:r>
            <a:endParaRPr lang="de-DE" sz="1600" dirty="0"/>
          </a:p>
        </p:txBody>
      </p:sp>
      <p:sp>
        <p:nvSpPr>
          <p:cNvPr id="10" name="Pentágono 9"/>
          <p:cNvSpPr/>
          <p:nvPr/>
        </p:nvSpPr>
        <p:spPr>
          <a:xfrm>
            <a:off x="2291196" y="3890678"/>
            <a:ext cx="2057400" cy="1039091"/>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smtClean="0"/>
              <a:t>...</a:t>
            </a:r>
            <a:endParaRPr lang="de-DE" sz="1600" dirty="0"/>
          </a:p>
        </p:txBody>
      </p:sp>
      <p:sp>
        <p:nvSpPr>
          <p:cNvPr id="11" name="Pentágono 10"/>
          <p:cNvSpPr/>
          <p:nvPr/>
        </p:nvSpPr>
        <p:spPr>
          <a:xfrm>
            <a:off x="4374573" y="3890677"/>
            <a:ext cx="2057400" cy="1039091"/>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smtClean="0"/>
              <a:t>...</a:t>
            </a:r>
            <a:endParaRPr lang="de-DE" sz="1600" dirty="0"/>
          </a:p>
        </p:txBody>
      </p:sp>
      <p:sp>
        <p:nvSpPr>
          <p:cNvPr id="12" name="Pentágono 11"/>
          <p:cNvSpPr/>
          <p:nvPr/>
        </p:nvSpPr>
        <p:spPr>
          <a:xfrm>
            <a:off x="6457950" y="3890677"/>
            <a:ext cx="2057400" cy="1039091"/>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smtClean="0"/>
              <a:t>...</a:t>
            </a:r>
            <a:endParaRPr lang="de-DE" sz="1600" dirty="0"/>
          </a:p>
        </p:txBody>
      </p:sp>
      <p:cxnSp>
        <p:nvCxnSpPr>
          <p:cNvPr id="14" name="Conector angulado 13"/>
          <p:cNvCxnSpPr>
            <a:stCxn id="9" idx="3"/>
            <a:endCxn id="10" idx="1"/>
          </p:cNvCxnSpPr>
          <p:nvPr/>
        </p:nvCxnSpPr>
        <p:spPr>
          <a:xfrm flipH="1">
            <a:off x="2291196" y="2597727"/>
            <a:ext cx="4535631" cy="1812497"/>
          </a:xfrm>
          <a:prstGeom prst="bentConnector5">
            <a:avLst>
              <a:gd name="adj1" fmla="val -5040"/>
              <a:gd name="adj2" fmla="val 50000"/>
              <a:gd name="adj3" fmla="val 105040"/>
            </a:avLst>
          </a:prstGeom>
          <a:ln w="19050">
            <a:headEnd w="lg" len="lg"/>
            <a:tailEnd type="triangl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1825434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de-DE" sz="3600" dirty="0"/>
              <a:t>Abschnitt 6 </a:t>
            </a:r>
            <a:r>
              <a:rPr lang="de-DE" sz="3600" dirty="0" smtClean="0"/>
              <a:t>- Planung (3/3)</a:t>
            </a:r>
            <a:endParaRPr lang="de-DE" sz="3600" dirty="0"/>
          </a:p>
        </p:txBody>
      </p:sp>
      <p:sp>
        <p:nvSpPr>
          <p:cNvPr id="7" name="Espaço Reservado para Conteúdo 6"/>
          <p:cNvSpPr>
            <a:spLocks noGrp="1"/>
          </p:cNvSpPr>
          <p:nvPr>
            <p:ph sz="half" idx="1"/>
          </p:nvPr>
        </p:nvSpPr>
        <p:spPr/>
        <p:txBody>
          <a:bodyPr>
            <a:normAutofit/>
          </a:bodyPr>
          <a:lstStyle/>
          <a:p>
            <a:r>
              <a:rPr lang="de-DE" dirty="0" smtClean="0"/>
              <a:t>Wert: digitale Dokumente</a:t>
            </a:r>
          </a:p>
          <a:p>
            <a:pPr lvl="1"/>
            <a:r>
              <a:rPr lang="de-DE" dirty="0" smtClean="0"/>
              <a:t>Bedrohung: Versagen des Speichermediums</a:t>
            </a:r>
          </a:p>
          <a:p>
            <a:pPr lvl="1"/>
            <a:r>
              <a:rPr lang="hr-HR" dirty="0" smtClean="0"/>
              <a:t>...</a:t>
            </a:r>
            <a:endParaRPr lang="de-DE" dirty="0" smtClean="0"/>
          </a:p>
          <a:p>
            <a:pPr lvl="1"/>
            <a:r>
              <a:rPr lang="hr-HR" dirty="0" smtClean="0"/>
              <a:t>...</a:t>
            </a:r>
            <a:endParaRPr lang="de-DE" dirty="0" smtClean="0"/>
          </a:p>
          <a:p>
            <a:pPr lvl="1"/>
            <a:r>
              <a:rPr lang="hr-HR" dirty="0" smtClean="0"/>
              <a:t>...</a:t>
            </a:r>
            <a:endParaRPr lang="de-DE" dirty="0"/>
          </a:p>
        </p:txBody>
      </p:sp>
      <p:sp>
        <p:nvSpPr>
          <p:cNvPr id="8" name="Espaço Reservado para Conteúdo 7"/>
          <p:cNvSpPr>
            <a:spLocks noGrp="1"/>
          </p:cNvSpPr>
          <p:nvPr>
            <p:ph sz="half" idx="2"/>
          </p:nvPr>
        </p:nvSpPr>
        <p:spPr/>
        <p:txBody>
          <a:bodyPr>
            <a:normAutofit/>
          </a:bodyPr>
          <a:lstStyle/>
          <a:p>
            <a:r>
              <a:rPr lang="de-DE" dirty="0" smtClean="0"/>
              <a:t>Wert: Systemadministrator</a:t>
            </a:r>
          </a:p>
          <a:p>
            <a:pPr lvl="1"/>
            <a:r>
              <a:rPr lang="de-DE" dirty="0" smtClean="0"/>
              <a:t>Bedrohung: häufige Fehler</a:t>
            </a:r>
          </a:p>
          <a:p>
            <a:pPr lvl="1"/>
            <a:r>
              <a:rPr lang="hr-HR" dirty="0" smtClean="0"/>
              <a:t>...</a:t>
            </a:r>
            <a:endParaRPr lang="de-DE" dirty="0" smtClean="0"/>
          </a:p>
          <a:p>
            <a:pPr lvl="1"/>
            <a:r>
              <a:rPr lang="de-DE" dirty="0" smtClean="0"/>
              <a:t>Auswirkung: hoch (er kann alle Systeme negativ beeinflussen)</a:t>
            </a:r>
          </a:p>
          <a:p>
            <a:pPr lvl="1"/>
            <a:r>
              <a:rPr lang="hr-HR" dirty="0" smtClean="0"/>
              <a:t>...</a:t>
            </a:r>
            <a:endParaRPr lang="de-DE" dirty="0"/>
          </a:p>
        </p:txBody>
      </p:sp>
      <p:sp>
        <p:nvSpPr>
          <p:cNvPr id="4" name="Espaço Reservado para Data 3"/>
          <p:cNvSpPr>
            <a:spLocks noGrp="1"/>
          </p:cNvSpPr>
          <p:nvPr>
            <p:ph type="dt" sz="half" idx="10"/>
          </p:nvPr>
        </p:nvSpPr>
        <p:spPr/>
        <p:txBody>
          <a:bodyPr/>
          <a:lstStyle/>
          <a:p>
            <a:fld id="{75F86C6F-68C2-4389-B2EE-0BC77B373C4F}" type="datetime1">
              <a:rPr lang="en-US" smtClean="0"/>
              <a:t>4/14/2020</a:t>
            </a:fld>
            <a:endParaRPr lang="en-US"/>
          </a:p>
        </p:txBody>
      </p:sp>
      <p:sp>
        <p:nvSpPr>
          <p:cNvPr id="5" name="Espaço Reservado para Rodapé 4"/>
          <p:cNvSpPr>
            <a:spLocks noGrp="1"/>
          </p:cNvSpPr>
          <p:nvPr>
            <p:ph type="ftr" sz="quarter" idx="11"/>
          </p:nvPr>
        </p:nvSpPr>
        <p:spPr/>
        <p:txBody>
          <a:bodyPr/>
          <a:lstStyle/>
          <a:p>
            <a:r>
              <a:t>[Name Ihres Unternehmens]</a:t>
            </a:r>
            <a:endParaRPr lang="en-US" dirty="0"/>
          </a:p>
        </p:txBody>
      </p:sp>
      <p:sp>
        <p:nvSpPr>
          <p:cNvPr id="6" name="Espaço Reservado para Número de Slide 5"/>
          <p:cNvSpPr>
            <a:spLocks noGrp="1"/>
          </p:cNvSpPr>
          <p:nvPr>
            <p:ph type="sldNum" sz="quarter" idx="12"/>
          </p:nvPr>
        </p:nvSpPr>
        <p:spPr/>
        <p:txBody>
          <a:bodyPr/>
          <a:lstStyle/>
          <a:p>
            <a:fld id="{FE223217-82A7-4E3B-9F03-8B46782E747C}" type="slidenum">
              <a:rPr lang="en-US" smtClean="0"/>
              <a:t>13</a:t>
            </a:fld>
            <a:endParaRPr lang="en-US"/>
          </a:p>
        </p:txBody>
      </p:sp>
    </p:spTree>
    <p:extLst>
      <p:ext uri="{BB962C8B-B14F-4D97-AF65-F5344CB8AC3E}">
        <p14:creationId xmlns:p14="http://schemas.microsoft.com/office/powerpoint/2010/main" val="335710138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de-DE" sz="3600" dirty="0"/>
              <a:t>Abschnitt 7 </a:t>
            </a:r>
            <a:r>
              <a:rPr lang="de-DE" sz="3600" dirty="0" smtClean="0"/>
              <a:t>- Support</a:t>
            </a:r>
            <a:endParaRPr lang="de-DE" sz="3600" dirty="0"/>
          </a:p>
        </p:txBody>
      </p:sp>
      <p:sp>
        <p:nvSpPr>
          <p:cNvPr id="3" name="Espaço Reservado para Conteúdo 2"/>
          <p:cNvSpPr>
            <a:spLocks noGrp="1"/>
          </p:cNvSpPr>
          <p:nvPr>
            <p:ph idx="1"/>
          </p:nvPr>
        </p:nvSpPr>
        <p:spPr/>
        <p:txBody>
          <a:bodyPr>
            <a:normAutofit/>
          </a:bodyPr>
          <a:lstStyle/>
          <a:p>
            <a:r>
              <a:rPr dirty="0"/>
              <a:t>Was </a:t>
            </a:r>
            <a:r>
              <a:rPr lang="de-DE" dirty="0" smtClean="0"/>
              <a:t>Sie zeigen müssen: Vorhandensein der notwendigen Bedingungen, so dass ISMS erwartete Ergebnisse erreicht</a:t>
            </a:r>
          </a:p>
          <a:p>
            <a:endParaRPr lang="en-US" dirty="0"/>
          </a:p>
          <a:p>
            <a:r>
              <a:rPr lang="hr-HR" dirty="0" smtClean="0"/>
              <a:t>...</a:t>
            </a:r>
            <a:endParaRPr lang="de-DE" dirty="0" smtClean="0"/>
          </a:p>
          <a:p>
            <a:endParaRPr lang="en-US" dirty="0"/>
          </a:p>
          <a:p>
            <a:pPr marL="0" indent="0">
              <a:buNone/>
            </a:pPr>
            <a:r>
              <a:rPr lang="de-DE" dirty="0" smtClean="0"/>
              <a:t>Warum es wichtig ist:</a:t>
            </a:r>
          </a:p>
          <a:p>
            <a:pPr lvl="1"/>
            <a:r>
              <a:rPr lang="hr-HR" dirty="0" smtClean="0"/>
              <a:t>...</a:t>
            </a:r>
            <a:endParaRPr lang="de-DE" dirty="0"/>
          </a:p>
        </p:txBody>
      </p:sp>
      <p:sp>
        <p:nvSpPr>
          <p:cNvPr id="4" name="Espaço Reservado para Data 3"/>
          <p:cNvSpPr>
            <a:spLocks noGrp="1"/>
          </p:cNvSpPr>
          <p:nvPr>
            <p:ph type="dt" sz="half" idx="10"/>
          </p:nvPr>
        </p:nvSpPr>
        <p:spPr/>
        <p:txBody>
          <a:bodyPr/>
          <a:lstStyle/>
          <a:p>
            <a:fld id="{75F86C6F-68C2-4389-B2EE-0BC77B373C4F}" type="datetime1">
              <a:rPr lang="en-US" smtClean="0"/>
              <a:t>4/14/2020</a:t>
            </a:fld>
            <a:endParaRPr lang="en-US"/>
          </a:p>
        </p:txBody>
      </p:sp>
      <p:sp>
        <p:nvSpPr>
          <p:cNvPr id="5" name="Espaço Reservado para Rodapé 4"/>
          <p:cNvSpPr>
            <a:spLocks noGrp="1"/>
          </p:cNvSpPr>
          <p:nvPr>
            <p:ph type="ftr" sz="quarter" idx="11"/>
          </p:nvPr>
        </p:nvSpPr>
        <p:spPr/>
        <p:txBody>
          <a:bodyPr/>
          <a:lstStyle/>
          <a:p>
            <a:r>
              <a:t>[Name Ihres Unternehmens]</a:t>
            </a:r>
            <a:endParaRPr lang="en-US" dirty="0"/>
          </a:p>
        </p:txBody>
      </p:sp>
      <p:sp>
        <p:nvSpPr>
          <p:cNvPr id="6" name="Espaço Reservado para Número de Slide 5"/>
          <p:cNvSpPr>
            <a:spLocks noGrp="1"/>
          </p:cNvSpPr>
          <p:nvPr>
            <p:ph type="sldNum" sz="quarter" idx="12"/>
          </p:nvPr>
        </p:nvSpPr>
        <p:spPr/>
        <p:txBody>
          <a:bodyPr/>
          <a:lstStyle/>
          <a:p>
            <a:fld id="{FE223217-82A7-4E3B-9F03-8B46782E747C}" type="slidenum">
              <a:rPr lang="en-US" smtClean="0"/>
              <a:t>14</a:t>
            </a:fld>
            <a:endParaRPr lang="en-US"/>
          </a:p>
        </p:txBody>
      </p:sp>
    </p:spTree>
    <p:extLst>
      <p:ext uri="{BB962C8B-B14F-4D97-AF65-F5344CB8AC3E}">
        <p14:creationId xmlns:p14="http://schemas.microsoft.com/office/powerpoint/2010/main" val="16542489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de-DE" sz="3600" dirty="0"/>
              <a:t>Abschnitt 8 </a:t>
            </a:r>
            <a:r>
              <a:rPr lang="de-DE" sz="3600" dirty="0" smtClean="0"/>
              <a:t>- Operation</a:t>
            </a:r>
            <a:endParaRPr lang="de-DE" sz="3600" dirty="0"/>
          </a:p>
        </p:txBody>
      </p:sp>
      <p:sp>
        <p:nvSpPr>
          <p:cNvPr id="3" name="Espaço Reservado para Conteúdo 2"/>
          <p:cNvSpPr>
            <a:spLocks noGrp="1"/>
          </p:cNvSpPr>
          <p:nvPr>
            <p:ph idx="1"/>
          </p:nvPr>
        </p:nvSpPr>
        <p:spPr/>
        <p:txBody>
          <a:bodyPr>
            <a:normAutofit/>
          </a:bodyPr>
          <a:lstStyle/>
          <a:p>
            <a:r>
              <a:rPr lang="de-DE" dirty="0" smtClean="0"/>
              <a:t>Was Sie zeigen müssen: umgesetzte Maßnahmen, geschulte Beteiligte und den richtigen Anwendungsbereich mit Änderungen und Sicherheitsvorfällen</a:t>
            </a:r>
          </a:p>
          <a:p>
            <a:endParaRPr lang="de-DE" dirty="0" smtClean="0"/>
          </a:p>
          <a:p>
            <a:r>
              <a:rPr lang="hr-HR" dirty="0" smtClean="0"/>
              <a:t>...</a:t>
            </a:r>
            <a:endParaRPr lang="de-DE" dirty="0" smtClean="0"/>
          </a:p>
          <a:p>
            <a:endParaRPr lang="de-DE" dirty="0" smtClean="0"/>
          </a:p>
          <a:p>
            <a:pPr marL="0" indent="0">
              <a:buNone/>
            </a:pPr>
            <a:r>
              <a:rPr lang="de-DE" dirty="0" smtClean="0"/>
              <a:t>Warum es wichtig ist:</a:t>
            </a:r>
          </a:p>
          <a:p>
            <a:pPr lvl="1"/>
            <a:r>
              <a:rPr lang="hr-HR" dirty="0" smtClean="0"/>
              <a:t>...</a:t>
            </a:r>
            <a:endParaRPr lang="de-DE" dirty="0"/>
          </a:p>
        </p:txBody>
      </p:sp>
      <p:sp>
        <p:nvSpPr>
          <p:cNvPr id="4" name="Espaço Reservado para Data 3"/>
          <p:cNvSpPr>
            <a:spLocks noGrp="1"/>
          </p:cNvSpPr>
          <p:nvPr>
            <p:ph type="dt" sz="half" idx="10"/>
          </p:nvPr>
        </p:nvSpPr>
        <p:spPr/>
        <p:txBody>
          <a:bodyPr/>
          <a:lstStyle/>
          <a:p>
            <a:fld id="{75F86C6F-68C2-4389-B2EE-0BC77B373C4F}" type="datetime1">
              <a:rPr lang="en-US" smtClean="0"/>
              <a:t>4/14/2020</a:t>
            </a:fld>
            <a:endParaRPr lang="en-US"/>
          </a:p>
        </p:txBody>
      </p:sp>
      <p:sp>
        <p:nvSpPr>
          <p:cNvPr id="5" name="Espaço Reservado para Rodapé 4"/>
          <p:cNvSpPr>
            <a:spLocks noGrp="1"/>
          </p:cNvSpPr>
          <p:nvPr>
            <p:ph type="ftr" sz="quarter" idx="11"/>
          </p:nvPr>
        </p:nvSpPr>
        <p:spPr/>
        <p:txBody>
          <a:bodyPr/>
          <a:lstStyle/>
          <a:p>
            <a:r>
              <a:t>[Name Ihres Unternehmens]</a:t>
            </a:r>
            <a:endParaRPr lang="en-US" dirty="0"/>
          </a:p>
        </p:txBody>
      </p:sp>
      <p:sp>
        <p:nvSpPr>
          <p:cNvPr id="6" name="Espaço Reservado para Número de Slide 5"/>
          <p:cNvSpPr>
            <a:spLocks noGrp="1"/>
          </p:cNvSpPr>
          <p:nvPr>
            <p:ph type="sldNum" sz="quarter" idx="12"/>
          </p:nvPr>
        </p:nvSpPr>
        <p:spPr/>
        <p:txBody>
          <a:bodyPr/>
          <a:lstStyle/>
          <a:p>
            <a:fld id="{FE223217-82A7-4E3B-9F03-8B46782E747C}" type="slidenum">
              <a:rPr lang="en-US" smtClean="0"/>
              <a:t>15</a:t>
            </a:fld>
            <a:endParaRPr lang="en-US"/>
          </a:p>
        </p:txBody>
      </p:sp>
    </p:spTree>
    <p:extLst>
      <p:ext uri="{BB962C8B-B14F-4D97-AF65-F5344CB8AC3E}">
        <p14:creationId xmlns:p14="http://schemas.microsoft.com/office/powerpoint/2010/main" val="40159333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de-DE" sz="3600" dirty="0"/>
              <a:t>Abschnitt 9 </a:t>
            </a:r>
            <a:r>
              <a:rPr lang="de-DE" sz="3600" dirty="0" smtClean="0"/>
              <a:t>- Evaluierung der Leistung</a:t>
            </a:r>
            <a:endParaRPr lang="de-DE" sz="3600" dirty="0"/>
          </a:p>
        </p:txBody>
      </p:sp>
      <p:sp>
        <p:nvSpPr>
          <p:cNvPr id="3" name="Espaço Reservado para Conteúdo 2"/>
          <p:cNvSpPr>
            <a:spLocks noGrp="1"/>
          </p:cNvSpPr>
          <p:nvPr>
            <p:ph idx="1"/>
          </p:nvPr>
        </p:nvSpPr>
        <p:spPr/>
        <p:txBody>
          <a:bodyPr>
            <a:normAutofit/>
          </a:bodyPr>
          <a:lstStyle/>
          <a:p>
            <a:r>
              <a:rPr lang="de-DE" dirty="0" smtClean="0"/>
              <a:t>Was Sie zeigen müssen: ob Sicherheitsmaßnahmen und Prozesse des ISMS wie erwartet funktionieren, die entsprechenden Ergebnisse für das Unternehmen und die Beteiligten eintreten sowie die Entscheidungen bezüglich unbefriedigender Ergebnisse</a:t>
            </a:r>
          </a:p>
          <a:p>
            <a:endParaRPr lang="de-DE" dirty="0" smtClean="0"/>
          </a:p>
          <a:p>
            <a:pPr marL="0" indent="0">
              <a:buNone/>
            </a:pPr>
            <a:r>
              <a:rPr lang="de-DE" dirty="0" smtClean="0"/>
              <a:t>Warum es wichtig ist:</a:t>
            </a:r>
          </a:p>
          <a:p>
            <a:pPr lvl="1"/>
            <a:r>
              <a:rPr lang="hr-HR" dirty="0" smtClean="0"/>
              <a:t>...</a:t>
            </a:r>
            <a:endParaRPr lang="de-DE" dirty="0"/>
          </a:p>
        </p:txBody>
      </p:sp>
      <p:sp>
        <p:nvSpPr>
          <p:cNvPr id="4" name="Espaço Reservado para Data 3"/>
          <p:cNvSpPr>
            <a:spLocks noGrp="1"/>
          </p:cNvSpPr>
          <p:nvPr>
            <p:ph type="dt" sz="half" idx="10"/>
          </p:nvPr>
        </p:nvSpPr>
        <p:spPr/>
        <p:txBody>
          <a:bodyPr/>
          <a:lstStyle/>
          <a:p>
            <a:fld id="{75F86C6F-68C2-4389-B2EE-0BC77B373C4F}" type="datetime1">
              <a:rPr lang="en-US" smtClean="0"/>
              <a:t>4/14/2020</a:t>
            </a:fld>
            <a:endParaRPr lang="en-US"/>
          </a:p>
        </p:txBody>
      </p:sp>
      <p:sp>
        <p:nvSpPr>
          <p:cNvPr id="5" name="Espaço Reservado para Rodapé 4"/>
          <p:cNvSpPr>
            <a:spLocks noGrp="1"/>
          </p:cNvSpPr>
          <p:nvPr>
            <p:ph type="ftr" sz="quarter" idx="11"/>
          </p:nvPr>
        </p:nvSpPr>
        <p:spPr/>
        <p:txBody>
          <a:bodyPr/>
          <a:lstStyle/>
          <a:p>
            <a:r>
              <a:t>[Name Ihres Unternehmens]</a:t>
            </a:r>
            <a:endParaRPr lang="en-US" dirty="0"/>
          </a:p>
        </p:txBody>
      </p:sp>
      <p:sp>
        <p:nvSpPr>
          <p:cNvPr id="6" name="Espaço Reservado para Número de Slide 5"/>
          <p:cNvSpPr>
            <a:spLocks noGrp="1"/>
          </p:cNvSpPr>
          <p:nvPr>
            <p:ph type="sldNum" sz="quarter" idx="12"/>
          </p:nvPr>
        </p:nvSpPr>
        <p:spPr/>
        <p:txBody>
          <a:bodyPr/>
          <a:lstStyle/>
          <a:p>
            <a:fld id="{FE223217-82A7-4E3B-9F03-8B46782E747C}" type="slidenum">
              <a:rPr lang="en-US" smtClean="0"/>
              <a:t>16</a:t>
            </a:fld>
            <a:endParaRPr lang="en-US"/>
          </a:p>
        </p:txBody>
      </p:sp>
    </p:spTree>
    <p:extLst>
      <p:ext uri="{BB962C8B-B14F-4D97-AF65-F5344CB8AC3E}">
        <p14:creationId xmlns:p14="http://schemas.microsoft.com/office/powerpoint/2010/main" val="149071730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de-DE" sz="3600" dirty="0"/>
              <a:t>Abschnitt 10 </a:t>
            </a:r>
            <a:r>
              <a:rPr lang="de-DE" sz="3600" dirty="0" smtClean="0"/>
              <a:t>- Verbesserungen</a:t>
            </a:r>
            <a:endParaRPr lang="de-DE" sz="3600" dirty="0"/>
          </a:p>
        </p:txBody>
      </p:sp>
      <p:sp>
        <p:nvSpPr>
          <p:cNvPr id="3" name="Espaço Reservado para Conteúdo 2"/>
          <p:cNvSpPr>
            <a:spLocks noGrp="1"/>
          </p:cNvSpPr>
          <p:nvPr>
            <p:ph idx="1"/>
          </p:nvPr>
        </p:nvSpPr>
        <p:spPr/>
        <p:txBody>
          <a:bodyPr>
            <a:normAutofit/>
          </a:bodyPr>
          <a:lstStyle/>
          <a:p>
            <a:r>
              <a:rPr lang="de-DE" dirty="0" smtClean="0"/>
              <a:t>Was Sie zeigen müssen: Korrekturmaßnahmen und Anpassungen</a:t>
            </a:r>
          </a:p>
          <a:p>
            <a:endParaRPr lang="de-DE" dirty="0" smtClean="0"/>
          </a:p>
          <a:p>
            <a:pPr marL="0" indent="0">
              <a:buNone/>
            </a:pPr>
            <a:r>
              <a:rPr lang="de-DE" dirty="0" smtClean="0"/>
              <a:t>Warum es wichtig ist:</a:t>
            </a:r>
          </a:p>
          <a:p>
            <a:pPr lvl="1"/>
            <a:r>
              <a:rPr lang="hr-HR" dirty="0" smtClean="0"/>
              <a:t>...</a:t>
            </a:r>
            <a:endParaRPr lang="de-DE" dirty="0"/>
          </a:p>
        </p:txBody>
      </p:sp>
      <p:sp>
        <p:nvSpPr>
          <p:cNvPr id="4" name="Espaço Reservado para Data 3"/>
          <p:cNvSpPr>
            <a:spLocks noGrp="1"/>
          </p:cNvSpPr>
          <p:nvPr>
            <p:ph type="dt" sz="half" idx="10"/>
          </p:nvPr>
        </p:nvSpPr>
        <p:spPr/>
        <p:txBody>
          <a:bodyPr/>
          <a:lstStyle/>
          <a:p>
            <a:fld id="{75F86C6F-68C2-4389-B2EE-0BC77B373C4F}" type="datetime1">
              <a:rPr lang="en-US" smtClean="0"/>
              <a:t>4/14/2020</a:t>
            </a:fld>
            <a:endParaRPr lang="en-US"/>
          </a:p>
        </p:txBody>
      </p:sp>
      <p:sp>
        <p:nvSpPr>
          <p:cNvPr id="5" name="Espaço Reservado para Rodapé 4"/>
          <p:cNvSpPr>
            <a:spLocks noGrp="1"/>
          </p:cNvSpPr>
          <p:nvPr>
            <p:ph type="ftr" sz="quarter" idx="11"/>
          </p:nvPr>
        </p:nvSpPr>
        <p:spPr/>
        <p:txBody>
          <a:bodyPr/>
          <a:lstStyle/>
          <a:p>
            <a:r>
              <a:t>[Name Ihres Unternehmens]</a:t>
            </a:r>
            <a:endParaRPr lang="en-US" dirty="0"/>
          </a:p>
        </p:txBody>
      </p:sp>
      <p:sp>
        <p:nvSpPr>
          <p:cNvPr id="6" name="Espaço Reservado para Número de Slide 5"/>
          <p:cNvSpPr>
            <a:spLocks noGrp="1"/>
          </p:cNvSpPr>
          <p:nvPr>
            <p:ph type="sldNum" sz="quarter" idx="12"/>
          </p:nvPr>
        </p:nvSpPr>
        <p:spPr/>
        <p:txBody>
          <a:bodyPr/>
          <a:lstStyle/>
          <a:p>
            <a:fld id="{FE223217-82A7-4E3B-9F03-8B46782E747C}" type="slidenum">
              <a:rPr lang="en-US" smtClean="0"/>
              <a:t>17</a:t>
            </a:fld>
            <a:endParaRPr lang="en-US"/>
          </a:p>
        </p:txBody>
      </p:sp>
    </p:spTree>
    <p:extLst>
      <p:ext uri="{BB962C8B-B14F-4D97-AF65-F5344CB8AC3E}">
        <p14:creationId xmlns:p14="http://schemas.microsoft.com/office/powerpoint/2010/main" val="122591358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de-DE" sz="3600" dirty="0" smtClean="0"/>
              <a:t>Anhang A (1/3)</a:t>
            </a:r>
            <a:endParaRPr lang="de-DE" sz="3600" dirty="0"/>
          </a:p>
        </p:txBody>
      </p:sp>
      <p:sp>
        <p:nvSpPr>
          <p:cNvPr id="3" name="Espaço Reservado para Conteúdo 2"/>
          <p:cNvSpPr>
            <a:spLocks noGrp="1"/>
          </p:cNvSpPr>
          <p:nvPr>
            <p:ph idx="1"/>
          </p:nvPr>
        </p:nvSpPr>
        <p:spPr/>
        <p:txBody>
          <a:bodyPr>
            <a:normAutofit/>
          </a:bodyPr>
          <a:lstStyle/>
          <a:p>
            <a:r>
              <a:rPr lang="de-DE" dirty="0" smtClean="0"/>
              <a:t>Was Sie zeigen müssen: Abgleich zwischen Sicherheitszwecken, Risiken mit Priorität und Sicherheitsmaßnahmen</a:t>
            </a:r>
          </a:p>
          <a:p>
            <a:endParaRPr lang="de-DE" dirty="0" smtClean="0"/>
          </a:p>
          <a:p>
            <a:r>
              <a:rPr lang="hr-HR" dirty="0" smtClean="0"/>
              <a:t>...</a:t>
            </a:r>
            <a:endParaRPr lang="de-DE" dirty="0" smtClean="0"/>
          </a:p>
          <a:p>
            <a:endParaRPr lang="de-DE" dirty="0" smtClean="0"/>
          </a:p>
          <a:p>
            <a:pPr marL="0" indent="0">
              <a:buNone/>
            </a:pPr>
            <a:r>
              <a:rPr lang="de-DE" dirty="0" smtClean="0"/>
              <a:t>Warum es wichtig ist:</a:t>
            </a:r>
          </a:p>
          <a:p>
            <a:pPr lvl="1"/>
            <a:r>
              <a:rPr lang="hr-HR" dirty="0" smtClean="0"/>
              <a:t>...</a:t>
            </a:r>
            <a:endParaRPr lang="de-DE" dirty="0"/>
          </a:p>
        </p:txBody>
      </p:sp>
      <p:sp>
        <p:nvSpPr>
          <p:cNvPr id="4" name="Espaço Reservado para Data 3"/>
          <p:cNvSpPr>
            <a:spLocks noGrp="1"/>
          </p:cNvSpPr>
          <p:nvPr>
            <p:ph type="dt" sz="half" idx="10"/>
          </p:nvPr>
        </p:nvSpPr>
        <p:spPr/>
        <p:txBody>
          <a:bodyPr/>
          <a:lstStyle/>
          <a:p>
            <a:fld id="{75F86C6F-68C2-4389-B2EE-0BC77B373C4F}" type="datetime1">
              <a:rPr lang="en-US" smtClean="0"/>
              <a:t>4/14/2020</a:t>
            </a:fld>
            <a:endParaRPr lang="en-US"/>
          </a:p>
        </p:txBody>
      </p:sp>
      <p:sp>
        <p:nvSpPr>
          <p:cNvPr id="5" name="Espaço Reservado para Rodapé 4"/>
          <p:cNvSpPr>
            <a:spLocks noGrp="1"/>
          </p:cNvSpPr>
          <p:nvPr>
            <p:ph type="ftr" sz="quarter" idx="11"/>
          </p:nvPr>
        </p:nvSpPr>
        <p:spPr/>
        <p:txBody>
          <a:bodyPr/>
          <a:lstStyle/>
          <a:p>
            <a:r>
              <a:t>[Name Ihres Unternehmens]</a:t>
            </a:r>
            <a:endParaRPr lang="en-US" dirty="0"/>
          </a:p>
        </p:txBody>
      </p:sp>
      <p:sp>
        <p:nvSpPr>
          <p:cNvPr id="6" name="Espaço Reservado para Número de Slide 5"/>
          <p:cNvSpPr>
            <a:spLocks noGrp="1"/>
          </p:cNvSpPr>
          <p:nvPr>
            <p:ph type="sldNum" sz="quarter" idx="12"/>
          </p:nvPr>
        </p:nvSpPr>
        <p:spPr/>
        <p:txBody>
          <a:bodyPr/>
          <a:lstStyle/>
          <a:p>
            <a:fld id="{FE223217-82A7-4E3B-9F03-8B46782E747C}" type="slidenum">
              <a:rPr lang="en-US" smtClean="0"/>
              <a:t>18</a:t>
            </a:fld>
            <a:endParaRPr lang="en-US"/>
          </a:p>
        </p:txBody>
      </p:sp>
    </p:spTree>
    <p:extLst>
      <p:ext uri="{BB962C8B-B14F-4D97-AF65-F5344CB8AC3E}">
        <p14:creationId xmlns:p14="http://schemas.microsoft.com/office/powerpoint/2010/main" val="41522401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de-DE" sz="3600" dirty="0" smtClean="0"/>
              <a:t>Anhang A (2/3)</a:t>
            </a:r>
            <a:endParaRPr lang="de-DE" sz="3600" dirty="0"/>
          </a:p>
        </p:txBody>
      </p:sp>
      <p:sp>
        <p:nvSpPr>
          <p:cNvPr id="3" name="Espaço Reservado para Conteúdo 2"/>
          <p:cNvSpPr>
            <a:spLocks noGrp="1"/>
          </p:cNvSpPr>
          <p:nvPr>
            <p:ph idx="1"/>
          </p:nvPr>
        </p:nvSpPr>
        <p:spPr/>
        <p:txBody>
          <a:bodyPr>
            <a:normAutofit fontScale="92500" lnSpcReduction="20000"/>
          </a:bodyPr>
          <a:lstStyle/>
          <a:p>
            <a:r>
              <a:rPr lang="de-DE" dirty="0" smtClean="0"/>
              <a:t>A.5: IT-Sicherheitspolitik (2 Maßnahmen)</a:t>
            </a:r>
          </a:p>
          <a:p>
            <a:r>
              <a:rPr lang="de-DE" dirty="0" smtClean="0"/>
              <a:t>A.6: Organisation von Informationssicherheit (7 Maßnahmen)</a:t>
            </a:r>
          </a:p>
          <a:p>
            <a:r>
              <a:rPr lang="de-DE" dirty="0" smtClean="0"/>
              <a:t>A.7 Personalsicherheit (6 Maßnahmen)</a:t>
            </a:r>
          </a:p>
          <a:p>
            <a:r>
              <a:rPr lang="de-DE" dirty="0" smtClean="0"/>
              <a:t>A.8 Asset-Management (10 Maßnahmen)</a:t>
            </a:r>
          </a:p>
          <a:p>
            <a:r>
              <a:rPr lang="de-DE" dirty="0" smtClean="0"/>
              <a:t>A.9: Zugangskontrolle (14 Maßnahmen)</a:t>
            </a:r>
          </a:p>
          <a:p>
            <a:r>
              <a:rPr lang="de-DE" dirty="0" smtClean="0"/>
              <a:t>A.10: Verschlüsselung (2 Maßnahmen)</a:t>
            </a:r>
          </a:p>
          <a:p>
            <a:r>
              <a:rPr lang="de-DE" dirty="0" smtClean="0"/>
              <a:t>A.11 Physische und Umgebungssicherheit (15 Maßnahmen)</a:t>
            </a:r>
          </a:p>
          <a:p>
            <a:r>
              <a:rPr lang="de-DE" dirty="0" smtClean="0"/>
              <a:t>A.12: Sicherheit von Betriebsabläufen (14 Maßnahmen)</a:t>
            </a:r>
          </a:p>
          <a:p>
            <a:r>
              <a:rPr lang="de-DE" dirty="0" smtClean="0"/>
              <a:t>A.13: Kommunikationssicherheit (7 Maßnahmen)</a:t>
            </a:r>
            <a:endParaRPr lang="de-DE" dirty="0"/>
          </a:p>
        </p:txBody>
      </p:sp>
      <p:sp>
        <p:nvSpPr>
          <p:cNvPr id="4" name="Espaço Reservado para Data 3"/>
          <p:cNvSpPr>
            <a:spLocks noGrp="1"/>
          </p:cNvSpPr>
          <p:nvPr>
            <p:ph type="dt" sz="half" idx="10"/>
          </p:nvPr>
        </p:nvSpPr>
        <p:spPr/>
        <p:txBody>
          <a:bodyPr/>
          <a:lstStyle/>
          <a:p>
            <a:fld id="{75F86C6F-68C2-4389-B2EE-0BC77B373C4F}" type="datetime1">
              <a:rPr lang="en-US" smtClean="0"/>
              <a:t>4/14/2020</a:t>
            </a:fld>
            <a:endParaRPr lang="en-US"/>
          </a:p>
        </p:txBody>
      </p:sp>
      <p:sp>
        <p:nvSpPr>
          <p:cNvPr id="5" name="Espaço Reservado para Rodapé 4"/>
          <p:cNvSpPr>
            <a:spLocks noGrp="1"/>
          </p:cNvSpPr>
          <p:nvPr>
            <p:ph type="ftr" sz="quarter" idx="11"/>
          </p:nvPr>
        </p:nvSpPr>
        <p:spPr/>
        <p:txBody>
          <a:bodyPr/>
          <a:lstStyle/>
          <a:p>
            <a:r>
              <a:t>[Name Ihres Unternehmens]</a:t>
            </a:r>
            <a:endParaRPr lang="en-US" dirty="0"/>
          </a:p>
        </p:txBody>
      </p:sp>
      <p:sp>
        <p:nvSpPr>
          <p:cNvPr id="6" name="Espaço Reservado para Número de Slide 5"/>
          <p:cNvSpPr>
            <a:spLocks noGrp="1"/>
          </p:cNvSpPr>
          <p:nvPr>
            <p:ph type="sldNum" sz="quarter" idx="12"/>
          </p:nvPr>
        </p:nvSpPr>
        <p:spPr/>
        <p:txBody>
          <a:bodyPr/>
          <a:lstStyle/>
          <a:p>
            <a:fld id="{FE223217-82A7-4E3B-9F03-8B46782E747C}" type="slidenum">
              <a:rPr lang="en-US" smtClean="0"/>
              <a:t>19</a:t>
            </a:fld>
            <a:endParaRPr lang="en-US"/>
          </a:p>
        </p:txBody>
      </p:sp>
    </p:spTree>
    <p:extLst>
      <p:ext uri="{BB962C8B-B14F-4D97-AF65-F5344CB8AC3E}">
        <p14:creationId xmlns:p14="http://schemas.microsoft.com/office/powerpoint/2010/main" val="39999479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chor="ctr" anchorCtr="0">
            <a:normAutofit/>
          </a:bodyPr>
          <a:lstStyle/>
          <a:p>
            <a:pPr algn="ctr"/>
            <a:r>
              <a:rPr lang="de-DE" sz="3200" dirty="0" smtClean="0"/>
              <a:t>Informationssicherheit mit ISO 27001 umsetzen</a:t>
            </a:r>
            <a:endParaRPr lang="de-DE" sz="3200" dirty="0"/>
          </a:p>
        </p:txBody>
      </p:sp>
      <p:sp>
        <p:nvSpPr>
          <p:cNvPr id="3" name="Subtítulo 2"/>
          <p:cNvSpPr>
            <a:spLocks noGrp="1"/>
          </p:cNvSpPr>
          <p:nvPr>
            <p:ph type="body" idx="1"/>
          </p:nvPr>
        </p:nvSpPr>
        <p:spPr/>
        <p:txBody>
          <a:bodyPr/>
          <a:lstStyle/>
          <a:p>
            <a:pPr algn="r"/>
            <a:r>
              <a:rPr lang="de-DE" dirty="0" smtClean="0"/>
              <a:t>[Name des Sprechers], [Unternehmen des Sprechers</a:t>
            </a:r>
            <a:r>
              <a:rPr dirty="0" smtClean="0"/>
              <a:t>]</a:t>
            </a:r>
            <a:endParaRPr dirty="0"/>
          </a:p>
        </p:txBody>
      </p:sp>
      <p:sp>
        <p:nvSpPr>
          <p:cNvPr id="5" name="Espaço Reservado para Data 4"/>
          <p:cNvSpPr>
            <a:spLocks noGrp="1"/>
          </p:cNvSpPr>
          <p:nvPr>
            <p:ph type="dt" sz="half" idx="10"/>
          </p:nvPr>
        </p:nvSpPr>
        <p:spPr/>
        <p:txBody>
          <a:bodyPr/>
          <a:lstStyle/>
          <a:p>
            <a:fld id="{F01C195D-245A-47B3-8B55-7E6CAA45EDE8}" type="datetime1">
              <a:rPr lang="en-US" smtClean="0"/>
              <a:t>4/14/2020</a:t>
            </a:fld>
            <a:endParaRPr lang="en-US"/>
          </a:p>
        </p:txBody>
      </p:sp>
      <p:sp>
        <p:nvSpPr>
          <p:cNvPr id="6" name="Espaço Reservado para Rodapé 5"/>
          <p:cNvSpPr>
            <a:spLocks noGrp="1"/>
          </p:cNvSpPr>
          <p:nvPr>
            <p:ph type="ftr" sz="quarter" idx="11"/>
          </p:nvPr>
        </p:nvSpPr>
        <p:spPr/>
        <p:txBody>
          <a:bodyPr/>
          <a:lstStyle/>
          <a:p>
            <a:r>
              <a:t>[Name Ihres Unternehmens]</a:t>
            </a:r>
            <a:endParaRPr lang="en-US"/>
          </a:p>
        </p:txBody>
      </p:sp>
      <p:sp>
        <p:nvSpPr>
          <p:cNvPr id="7" name="Espaço Reservado para Número de Slide 6"/>
          <p:cNvSpPr>
            <a:spLocks noGrp="1"/>
          </p:cNvSpPr>
          <p:nvPr>
            <p:ph type="sldNum" sz="quarter" idx="12"/>
          </p:nvPr>
        </p:nvSpPr>
        <p:spPr/>
        <p:txBody>
          <a:bodyPr/>
          <a:lstStyle/>
          <a:p>
            <a:fld id="{FE223217-82A7-4E3B-9F03-8B46782E747C}" type="slidenum">
              <a:rPr lang="en-US" smtClean="0"/>
              <a:t>2</a:t>
            </a:fld>
            <a:endParaRPr lang="en-US"/>
          </a:p>
        </p:txBody>
      </p:sp>
    </p:spTree>
    <p:extLst>
      <p:ext uri="{BB962C8B-B14F-4D97-AF65-F5344CB8AC3E}">
        <p14:creationId xmlns:p14="http://schemas.microsoft.com/office/powerpoint/2010/main" val="266539063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de-DE" sz="3600" dirty="0" smtClean="0"/>
              <a:t>Anhang A (3/3)</a:t>
            </a:r>
            <a:endParaRPr lang="de-DE" sz="3600" dirty="0"/>
          </a:p>
        </p:txBody>
      </p:sp>
      <p:sp>
        <p:nvSpPr>
          <p:cNvPr id="3" name="Espaço Reservado para Conteúdo 2"/>
          <p:cNvSpPr>
            <a:spLocks noGrp="1"/>
          </p:cNvSpPr>
          <p:nvPr>
            <p:ph idx="1"/>
          </p:nvPr>
        </p:nvSpPr>
        <p:spPr/>
        <p:txBody>
          <a:bodyPr>
            <a:normAutofit/>
          </a:bodyPr>
          <a:lstStyle/>
          <a:p>
            <a:r>
              <a:rPr lang="de-DE" dirty="0" smtClean="0"/>
              <a:t>A.14: Erwerb, Entwicklung und Wartung des Systems (13 Maßnahmen)</a:t>
            </a:r>
          </a:p>
          <a:p>
            <a:r>
              <a:rPr lang="de-DE" dirty="0" smtClean="0"/>
              <a:t>A.15: Beziehungen zu Zulieferern (5 Maßnahmen)</a:t>
            </a:r>
          </a:p>
          <a:p>
            <a:r>
              <a:rPr lang="de-DE" dirty="0" smtClean="0"/>
              <a:t>A.16: Störfallmanagement in der Informationssicherheit (7 Maßnahmen)</a:t>
            </a:r>
          </a:p>
          <a:p>
            <a:r>
              <a:rPr lang="de-DE" dirty="0" smtClean="0"/>
              <a:t>A.17: Aspekte von betrieblichem Kontinuitätsmanagement der Informationssicherheit (4 Maßnahmen)</a:t>
            </a:r>
          </a:p>
          <a:p>
            <a:r>
              <a:rPr lang="de-DE" dirty="0" smtClean="0"/>
              <a:t>A.18: Konformität (8 Maßnahmen)</a:t>
            </a:r>
            <a:endParaRPr lang="de-DE" dirty="0"/>
          </a:p>
        </p:txBody>
      </p:sp>
      <p:sp>
        <p:nvSpPr>
          <p:cNvPr id="4" name="Espaço Reservado para Data 3"/>
          <p:cNvSpPr>
            <a:spLocks noGrp="1"/>
          </p:cNvSpPr>
          <p:nvPr>
            <p:ph type="dt" sz="half" idx="10"/>
          </p:nvPr>
        </p:nvSpPr>
        <p:spPr/>
        <p:txBody>
          <a:bodyPr/>
          <a:lstStyle/>
          <a:p>
            <a:fld id="{75F86C6F-68C2-4389-B2EE-0BC77B373C4F}" type="datetime1">
              <a:rPr lang="en-US" smtClean="0"/>
              <a:t>4/14/2020</a:t>
            </a:fld>
            <a:endParaRPr lang="en-US"/>
          </a:p>
        </p:txBody>
      </p:sp>
      <p:sp>
        <p:nvSpPr>
          <p:cNvPr id="5" name="Espaço Reservado para Rodapé 4"/>
          <p:cNvSpPr>
            <a:spLocks noGrp="1"/>
          </p:cNvSpPr>
          <p:nvPr>
            <p:ph type="ftr" sz="quarter" idx="11"/>
          </p:nvPr>
        </p:nvSpPr>
        <p:spPr/>
        <p:txBody>
          <a:bodyPr/>
          <a:lstStyle/>
          <a:p>
            <a:r>
              <a:t>[Name Ihres Unternehmens]</a:t>
            </a:r>
            <a:endParaRPr lang="en-US" dirty="0"/>
          </a:p>
        </p:txBody>
      </p:sp>
      <p:sp>
        <p:nvSpPr>
          <p:cNvPr id="6" name="Espaço Reservado para Número de Slide 5"/>
          <p:cNvSpPr>
            <a:spLocks noGrp="1"/>
          </p:cNvSpPr>
          <p:nvPr>
            <p:ph type="sldNum" sz="quarter" idx="12"/>
          </p:nvPr>
        </p:nvSpPr>
        <p:spPr/>
        <p:txBody>
          <a:bodyPr/>
          <a:lstStyle/>
          <a:p>
            <a:fld id="{FE223217-82A7-4E3B-9F03-8B46782E747C}" type="slidenum">
              <a:rPr lang="en-US" smtClean="0"/>
              <a:t>20</a:t>
            </a:fld>
            <a:endParaRPr lang="en-US"/>
          </a:p>
        </p:txBody>
      </p:sp>
    </p:spTree>
    <p:extLst>
      <p:ext uri="{BB962C8B-B14F-4D97-AF65-F5344CB8AC3E}">
        <p14:creationId xmlns:p14="http://schemas.microsoft.com/office/powerpoint/2010/main" val="176420171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p:cNvSpPr>
            <a:spLocks noGrp="1"/>
          </p:cNvSpPr>
          <p:nvPr>
            <p:ph type="title"/>
          </p:nvPr>
        </p:nvSpPr>
        <p:spPr/>
        <p:txBody>
          <a:bodyPr anchor="ctr" anchorCtr="0"/>
          <a:lstStyle/>
          <a:p>
            <a:pPr algn="ctr"/>
            <a:r>
              <a:rPr dirty="0" smtClean="0"/>
              <a:t>[</a:t>
            </a:r>
            <a:r>
              <a:rPr lang="de-DE" dirty="0" smtClean="0"/>
              <a:t>Abschließende Nachricht</a:t>
            </a:r>
            <a:r>
              <a:rPr dirty="0" smtClean="0"/>
              <a:t>]</a:t>
            </a:r>
            <a:endParaRPr lang="en-US" dirty="0"/>
          </a:p>
        </p:txBody>
      </p:sp>
      <p:sp>
        <p:nvSpPr>
          <p:cNvPr id="4" name="Espaço Reservado para Data 3"/>
          <p:cNvSpPr>
            <a:spLocks noGrp="1"/>
          </p:cNvSpPr>
          <p:nvPr>
            <p:ph type="dt" sz="half" idx="10"/>
          </p:nvPr>
        </p:nvSpPr>
        <p:spPr/>
        <p:txBody>
          <a:bodyPr/>
          <a:lstStyle/>
          <a:p>
            <a:fld id="{75F86C6F-68C2-4389-B2EE-0BC77B373C4F}" type="datetime1">
              <a:rPr lang="en-US" smtClean="0"/>
              <a:t>4/14/2020</a:t>
            </a:fld>
            <a:endParaRPr lang="en-US"/>
          </a:p>
        </p:txBody>
      </p:sp>
      <p:sp>
        <p:nvSpPr>
          <p:cNvPr id="5" name="Espaço Reservado para Rodapé 4"/>
          <p:cNvSpPr>
            <a:spLocks noGrp="1"/>
          </p:cNvSpPr>
          <p:nvPr>
            <p:ph type="ftr" sz="quarter" idx="11"/>
          </p:nvPr>
        </p:nvSpPr>
        <p:spPr/>
        <p:txBody>
          <a:bodyPr/>
          <a:lstStyle/>
          <a:p>
            <a:r>
              <a:t>[Name Ihres Unternehmens]</a:t>
            </a:r>
            <a:endParaRPr lang="en-US" dirty="0"/>
          </a:p>
        </p:txBody>
      </p:sp>
      <p:sp>
        <p:nvSpPr>
          <p:cNvPr id="6" name="Espaço Reservado para Número de Slide 5"/>
          <p:cNvSpPr>
            <a:spLocks noGrp="1"/>
          </p:cNvSpPr>
          <p:nvPr>
            <p:ph type="sldNum" sz="quarter" idx="12"/>
          </p:nvPr>
        </p:nvSpPr>
        <p:spPr/>
        <p:txBody>
          <a:bodyPr/>
          <a:lstStyle/>
          <a:p>
            <a:fld id="{FE223217-82A7-4E3B-9F03-8B46782E747C}" type="slidenum">
              <a:rPr lang="en-US" smtClean="0"/>
              <a:t>21</a:t>
            </a:fld>
            <a:endParaRPr lang="en-US"/>
          </a:p>
        </p:txBody>
      </p:sp>
      <p:sp>
        <p:nvSpPr>
          <p:cNvPr id="2" name="Espaço Reservado para Texto 1"/>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17383754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p:cNvSpPr>
            <a:spLocks noGrp="1"/>
          </p:cNvSpPr>
          <p:nvPr>
            <p:ph type="title"/>
          </p:nvPr>
        </p:nvSpPr>
        <p:spPr/>
        <p:txBody>
          <a:bodyPr anchor="ctr" anchorCtr="0"/>
          <a:lstStyle/>
          <a:p>
            <a:pPr algn="ctr"/>
            <a:r>
              <a:rPr lang="de-DE" dirty="0" smtClean="0"/>
              <a:t>Fragen?</a:t>
            </a:r>
            <a:endParaRPr lang="de-DE" dirty="0"/>
          </a:p>
        </p:txBody>
      </p:sp>
      <p:sp>
        <p:nvSpPr>
          <p:cNvPr id="4" name="Espaço Reservado para Data 3"/>
          <p:cNvSpPr>
            <a:spLocks noGrp="1"/>
          </p:cNvSpPr>
          <p:nvPr>
            <p:ph type="dt" sz="half" idx="10"/>
          </p:nvPr>
        </p:nvSpPr>
        <p:spPr/>
        <p:txBody>
          <a:bodyPr/>
          <a:lstStyle/>
          <a:p>
            <a:fld id="{75F86C6F-68C2-4389-B2EE-0BC77B373C4F}" type="datetime1">
              <a:rPr lang="en-US" smtClean="0"/>
              <a:t>4/14/2020</a:t>
            </a:fld>
            <a:endParaRPr lang="en-US"/>
          </a:p>
        </p:txBody>
      </p:sp>
      <p:sp>
        <p:nvSpPr>
          <p:cNvPr id="5" name="Espaço Reservado para Rodapé 4"/>
          <p:cNvSpPr>
            <a:spLocks noGrp="1"/>
          </p:cNvSpPr>
          <p:nvPr>
            <p:ph type="ftr" sz="quarter" idx="11"/>
          </p:nvPr>
        </p:nvSpPr>
        <p:spPr/>
        <p:txBody>
          <a:bodyPr/>
          <a:lstStyle/>
          <a:p>
            <a:r>
              <a:t>[Name Ihres Unternehmens]</a:t>
            </a:r>
            <a:endParaRPr lang="en-US" dirty="0"/>
          </a:p>
        </p:txBody>
      </p:sp>
      <p:sp>
        <p:nvSpPr>
          <p:cNvPr id="6" name="Espaço Reservado para Número de Slide 5"/>
          <p:cNvSpPr>
            <a:spLocks noGrp="1"/>
          </p:cNvSpPr>
          <p:nvPr>
            <p:ph type="sldNum" sz="quarter" idx="12"/>
          </p:nvPr>
        </p:nvSpPr>
        <p:spPr/>
        <p:txBody>
          <a:bodyPr/>
          <a:lstStyle/>
          <a:p>
            <a:fld id="{FE223217-82A7-4E3B-9F03-8B46782E747C}" type="slidenum">
              <a:rPr lang="en-US" smtClean="0"/>
              <a:t>22</a:t>
            </a:fld>
            <a:endParaRPr lang="en-US"/>
          </a:p>
        </p:txBody>
      </p:sp>
      <p:sp>
        <p:nvSpPr>
          <p:cNvPr id="2" name="Espaço Reservado para Texto 1"/>
          <p:cNvSpPr>
            <a:spLocks noGrp="1"/>
          </p:cNvSpPr>
          <p:nvPr>
            <p:ph type="body" idx="1"/>
          </p:nvPr>
        </p:nvSpPr>
        <p:spPr/>
        <p:txBody>
          <a:bodyPr/>
          <a:lstStyle/>
          <a:p>
            <a:endParaRPr lang="en-US"/>
          </a:p>
        </p:txBody>
      </p:sp>
    </p:spTree>
    <p:extLst>
      <p:ext uri="{BB962C8B-B14F-4D97-AF65-F5344CB8AC3E}">
        <p14:creationId xmlns:p14="http://schemas.microsoft.com/office/powerpoint/2010/main" val="109324916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p:cNvSpPr>
            <a:spLocks noGrp="1"/>
          </p:cNvSpPr>
          <p:nvPr>
            <p:ph type="title"/>
          </p:nvPr>
        </p:nvSpPr>
        <p:spPr/>
        <p:txBody>
          <a:bodyPr anchor="ctr" anchorCtr="0">
            <a:normAutofit/>
          </a:bodyPr>
          <a:lstStyle/>
          <a:p>
            <a:pPr algn="ctr"/>
            <a:r>
              <a:rPr lang="de-DE" dirty="0" smtClean="0"/>
              <a:t>Vielen Dank</a:t>
            </a:r>
            <a:r>
              <a:rPr lang="de-DE" dirty="0" smtClean="0"/>
              <a:t>!</a:t>
            </a:r>
            <a:r>
              <a:rPr lang="hr-HR" dirty="0" smtClean="0"/>
              <a:t/>
            </a:r>
            <a:br>
              <a:rPr lang="hr-HR" dirty="0" smtClean="0"/>
            </a:br>
            <a:r>
              <a:rPr lang="de-DE" sz="3200" dirty="0"/>
              <a:t>** ENDE DER KOSTENLOSEN VORSCHAU **</a:t>
            </a:r>
            <a:endParaRPr lang="de-DE" sz="3200" dirty="0"/>
          </a:p>
        </p:txBody>
      </p:sp>
      <p:sp>
        <p:nvSpPr>
          <p:cNvPr id="8" name="Espaço Reservado para Texto 7"/>
          <p:cNvSpPr>
            <a:spLocks noGrp="1"/>
          </p:cNvSpPr>
          <p:nvPr>
            <p:ph type="body" idx="1"/>
          </p:nvPr>
        </p:nvSpPr>
        <p:spPr/>
        <p:txBody>
          <a:bodyPr/>
          <a:lstStyle/>
          <a:p>
            <a:pPr algn="r"/>
            <a:r>
              <a:rPr lang="de-DE" dirty="0" smtClean="0"/>
              <a:t>[Name des Sprechers], [Unternehmen des Sprechers]</a:t>
            </a:r>
          </a:p>
          <a:p>
            <a:pPr algn="r"/>
            <a:endParaRPr lang="de-DE" dirty="0" smtClean="0"/>
          </a:p>
          <a:p>
            <a:pPr algn="r"/>
            <a:r>
              <a:rPr lang="de-DE" dirty="0" smtClean="0"/>
              <a:t>[Ihr Unternehmen - Kontakt]</a:t>
            </a:r>
            <a:endParaRPr lang="de-DE" dirty="0"/>
          </a:p>
        </p:txBody>
      </p:sp>
      <p:sp>
        <p:nvSpPr>
          <p:cNvPr id="4" name="Espaço Reservado para Data 3"/>
          <p:cNvSpPr>
            <a:spLocks noGrp="1"/>
          </p:cNvSpPr>
          <p:nvPr>
            <p:ph type="dt" sz="half" idx="10"/>
          </p:nvPr>
        </p:nvSpPr>
        <p:spPr/>
        <p:txBody>
          <a:bodyPr/>
          <a:lstStyle/>
          <a:p>
            <a:fld id="{75F86C6F-68C2-4389-B2EE-0BC77B373C4F}" type="datetime1">
              <a:rPr lang="en-US" smtClean="0"/>
              <a:t>4/14/2020</a:t>
            </a:fld>
            <a:endParaRPr lang="en-US"/>
          </a:p>
        </p:txBody>
      </p:sp>
      <p:sp>
        <p:nvSpPr>
          <p:cNvPr id="5" name="Espaço Reservado para Rodapé 4"/>
          <p:cNvSpPr>
            <a:spLocks noGrp="1"/>
          </p:cNvSpPr>
          <p:nvPr>
            <p:ph type="ftr" sz="quarter" idx="11"/>
          </p:nvPr>
        </p:nvSpPr>
        <p:spPr/>
        <p:txBody>
          <a:bodyPr/>
          <a:lstStyle/>
          <a:p>
            <a:r>
              <a:t>[Name Ihres Unternehmens]</a:t>
            </a:r>
            <a:endParaRPr lang="en-US" dirty="0"/>
          </a:p>
        </p:txBody>
      </p:sp>
      <p:sp>
        <p:nvSpPr>
          <p:cNvPr id="6" name="Espaço Reservado para Número de Slide 5"/>
          <p:cNvSpPr>
            <a:spLocks noGrp="1"/>
          </p:cNvSpPr>
          <p:nvPr>
            <p:ph type="sldNum" sz="quarter" idx="12"/>
          </p:nvPr>
        </p:nvSpPr>
        <p:spPr/>
        <p:txBody>
          <a:bodyPr/>
          <a:lstStyle/>
          <a:p>
            <a:fld id="{FE223217-82A7-4E3B-9F03-8B46782E747C}" type="slidenum">
              <a:rPr lang="en-US" smtClean="0"/>
              <a:t>23</a:t>
            </a:fld>
            <a:endParaRPr lang="en-US"/>
          </a:p>
        </p:txBody>
      </p:sp>
    </p:spTree>
    <p:extLst>
      <p:ext uri="{BB962C8B-B14F-4D97-AF65-F5344CB8AC3E}">
        <p14:creationId xmlns:p14="http://schemas.microsoft.com/office/powerpoint/2010/main" val="10162904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de-DE" dirty="0" smtClean="0"/>
              <a:t>Referenzen</a:t>
            </a:r>
            <a:endParaRPr lang="de-DE" dirty="0"/>
          </a:p>
        </p:txBody>
      </p:sp>
      <p:sp>
        <p:nvSpPr>
          <p:cNvPr id="3" name="Espaço Reservado para Conteúdo 2"/>
          <p:cNvSpPr>
            <a:spLocks noGrp="1"/>
          </p:cNvSpPr>
          <p:nvPr>
            <p:ph idx="1"/>
          </p:nvPr>
        </p:nvSpPr>
        <p:spPr/>
        <p:txBody>
          <a:bodyPr>
            <a:normAutofit/>
          </a:bodyPr>
          <a:lstStyle/>
          <a:p>
            <a:r>
              <a:rPr lang="de-DE" dirty="0" smtClean="0"/>
              <a:t>[Kurzer Lebenslauf des Sprechers (z.B. Fachkenntnisse und Jahre mit Berufserfahrung)]</a:t>
            </a:r>
          </a:p>
          <a:p>
            <a:r>
              <a:rPr lang="de-DE" dirty="0" smtClean="0"/>
              <a:t>[relevante Zertifizierungen für Informationssicherheit / Managementsysteme]</a:t>
            </a:r>
          </a:p>
          <a:p>
            <a:r>
              <a:rPr lang="hr-HR" dirty="0" smtClean="0"/>
              <a:t>...</a:t>
            </a:r>
            <a:endParaRPr lang="de-DE" dirty="0"/>
          </a:p>
        </p:txBody>
      </p:sp>
      <p:sp>
        <p:nvSpPr>
          <p:cNvPr id="8" name="Espaço Reservado para Data 7"/>
          <p:cNvSpPr>
            <a:spLocks noGrp="1"/>
          </p:cNvSpPr>
          <p:nvPr>
            <p:ph type="dt" sz="half" idx="10"/>
          </p:nvPr>
        </p:nvSpPr>
        <p:spPr/>
        <p:txBody>
          <a:bodyPr/>
          <a:lstStyle/>
          <a:p>
            <a:fld id="{171F7E80-98B3-4399-A5BA-3DC00CF57B6E}" type="datetime1">
              <a:rPr lang="en-US" smtClean="0"/>
              <a:t>4/14/2020</a:t>
            </a:fld>
            <a:endParaRPr lang="en-US"/>
          </a:p>
        </p:txBody>
      </p:sp>
      <p:sp>
        <p:nvSpPr>
          <p:cNvPr id="9" name="Espaço Reservado para Rodapé 8"/>
          <p:cNvSpPr>
            <a:spLocks noGrp="1"/>
          </p:cNvSpPr>
          <p:nvPr>
            <p:ph type="ftr" sz="quarter" idx="11"/>
          </p:nvPr>
        </p:nvSpPr>
        <p:spPr/>
        <p:txBody>
          <a:bodyPr/>
          <a:lstStyle/>
          <a:p>
            <a:r>
              <a:t>[Name Ihres Unternehmens]</a:t>
            </a:r>
            <a:endParaRPr lang="en-US" dirty="0"/>
          </a:p>
        </p:txBody>
      </p:sp>
      <p:sp>
        <p:nvSpPr>
          <p:cNvPr id="10" name="Espaço Reservado para Número de Slide 9"/>
          <p:cNvSpPr>
            <a:spLocks noGrp="1"/>
          </p:cNvSpPr>
          <p:nvPr>
            <p:ph type="sldNum" sz="quarter" idx="12"/>
          </p:nvPr>
        </p:nvSpPr>
        <p:spPr/>
        <p:txBody>
          <a:bodyPr/>
          <a:lstStyle/>
          <a:p>
            <a:fld id="{FE223217-82A7-4E3B-9F03-8B46782E747C}" type="slidenum">
              <a:rPr lang="en-US" smtClean="0"/>
              <a:t>3</a:t>
            </a:fld>
            <a:endParaRPr lang="en-US"/>
          </a:p>
        </p:txBody>
      </p:sp>
    </p:spTree>
    <p:extLst>
      <p:ext uri="{BB962C8B-B14F-4D97-AF65-F5344CB8AC3E}">
        <p14:creationId xmlns:p14="http://schemas.microsoft.com/office/powerpoint/2010/main" val="399886275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de-DE" dirty="0" smtClean="0"/>
              <a:t>Agenda</a:t>
            </a:r>
            <a:endParaRPr lang="de-DE" dirty="0"/>
          </a:p>
        </p:txBody>
      </p:sp>
      <p:sp>
        <p:nvSpPr>
          <p:cNvPr id="3" name="Espaço Reservado para Conteúdo 2"/>
          <p:cNvSpPr>
            <a:spLocks noGrp="1"/>
          </p:cNvSpPr>
          <p:nvPr>
            <p:ph idx="1"/>
          </p:nvPr>
        </p:nvSpPr>
        <p:spPr/>
        <p:txBody>
          <a:bodyPr>
            <a:normAutofit lnSpcReduction="10000"/>
          </a:bodyPr>
          <a:lstStyle/>
          <a:p>
            <a:r>
              <a:rPr lang="de-DE" dirty="0" smtClean="0"/>
              <a:t>Ziele des Trainings</a:t>
            </a:r>
          </a:p>
          <a:p>
            <a:r>
              <a:rPr lang="de-DE" dirty="0" smtClean="0"/>
              <a:t>Überblick zu ISO 27001</a:t>
            </a:r>
          </a:p>
          <a:p>
            <a:r>
              <a:rPr lang="de-DE" dirty="0" smtClean="0"/>
              <a:t>Anforderungen für ISO 27001</a:t>
            </a:r>
          </a:p>
          <a:p>
            <a:pPr lvl="1"/>
            <a:r>
              <a:rPr lang="de-DE" dirty="0" smtClean="0"/>
              <a:t>Abschnitt 4 - Kontext des Unternehmens</a:t>
            </a:r>
          </a:p>
          <a:p>
            <a:pPr lvl="1"/>
            <a:r>
              <a:rPr lang="de-DE" dirty="0"/>
              <a:t>Abschnitt </a:t>
            </a:r>
            <a:r>
              <a:rPr lang="de-DE" dirty="0" smtClean="0"/>
              <a:t>5 - Führung</a:t>
            </a:r>
          </a:p>
          <a:p>
            <a:pPr lvl="1"/>
            <a:r>
              <a:rPr lang="de-DE" dirty="0"/>
              <a:t>Abschnitt 6 </a:t>
            </a:r>
            <a:r>
              <a:rPr lang="de-DE" dirty="0" smtClean="0"/>
              <a:t>- Planung</a:t>
            </a:r>
          </a:p>
          <a:p>
            <a:pPr lvl="1"/>
            <a:r>
              <a:rPr lang="de-DE" dirty="0"/>
              <a:t>Abschnitt 7 </a:t>
            </a:r>
            <a:r>
              <a:rPr lang="de-DE" dirty="0" smtClean="0"/>
              <a:t>- Support</a:t>
            </a:r>
          </a:p>
          <a:p>
            <a:pPr lvl="1"/>
            <a:r>
              <a:rPr lang="de-DE" dirty="0"/>
              <a:t>Abschnitt 8 </a:t>
            </a:r>
            <a:r>
              <a:rPr lang="de-DE" dirty="0" smtClean="0"/>
              <a:t>- Operation</a:t>
            </a:r>
          </a:p>
          <a:p>
            <a:pPr lvl="1"/>
            <a:r>
              <a:rPr lang="de-DE" dirty="0"/>
              <a:t>Abschnitt 9 </a:t>
            </a:r>
            <a:r>
              <a:rPr lang="de-DE" dirty="0" smtClean="0"/>
              <a:t>- Evaluierung der Leistung</a:t>
            </a:r>
          </a:p>
          <a:p>
            <a:pPr lvl="1"/>
            <a:r>
              <a:rPr lang="de-DE" dirty="0"/>
              <a:t>Abschnitt 10 </a:t>
            </a:r>
            <a:r>
              <a:rPr lang="de-DE" dirty="0" smtClean="0"/>
              <a:t>- Verbesserungen</a:t>
            </a:r>
          </a:p>
          <a:p>
            <a:pPr lvl="1"/>
            <a:r>
              <a:rPr lang="de-DE" dirty="0" smtClean="0"/>
              <a:t>Anhang A</a:t>
            </a:r>
            <a:endParaRPr lang="de-DE" dirty="0"/>
          </a:p>
        </p:txBody>
      </p:sp>
      <p:sp>
        <p:nvSpPr>
          <p:cNvPr id="8" name="Espaço Reservado para Data 7"/>
          <p:cNvSpPr>
            <a:spLocks noGrp="1"/>
          </p:cNvSpPr>
          <p:nvPr>
            <p:ph type="dt" sz="half" idx="10"/>
          </p:nvPr>
        </p:nvSpPr>
        <p:spPr/>
        <p:txBody>
          <a:bodyPr/>
          <a:lstStyle/>
          <a:p>
            <a:fld id="{171F7E80-98B3-4399-A5BA-3DC00CF57B6E}" type="datetime1">
              <a:rPr lang="en-US" smtClean="0"/>
              <a:t>4/14/2020</a:t>
            </a:fld>
            <a:endParaRPr lang="en-US"/>
          </a:p>
        </p:txBody>
      </p:sp>
      <p:sp>
        <p:nvSpPr>
          <p:cNvPr id="9" name="Espaço Reservado para Rodapé 8"/>
          <p:cNvSpPr>
            <a:spLocks noGrp="1"/>
          </p:cNvSpPr>
          <p:nvPr>
            <p:ph type="ftr" sz="quarter" idx="11"/>
          </p:nvPr>
        </p:nvSpPr>
        <p:spPr/>
        <p:txBody>
          <a:bodyPr/>
          <a:lstStyle/>
          <a:p>
            <a:r>
              <a:t>[Name Ihres Unternehmens]</a:t>
            </a:r>
            <a:endParaRPr lang="en-US" dirty="0"/>
          </a:p>
        </p:txBody>
      </p:sp>
      <p:sp>
        <p:nvSpPr>
          <p:cNvPr id="10" name="Espaço Reservado para Número de Slide 9"/>
          <p:cNvSpPr>
            <a:spLocks noGrp="1"/>
          </p:cNvSpPr>
          <p:nvPr>
            <p:ph type="sldNum" sz="quarter" idx="12"/>
          </p:nvPr>
        </p:nvSpPr>
        <p:spPr/>
        <p:txBody>
          <a:bodyPr/>
          <a:lstStyle/>
          <a:p>
            <a:fld id="{FE223217-82A7-4E3B-9F03-8B46782E747C}" type="slidenum">
              <a:rPr lang="en-US" smtClean="0"/>
              <a:t>4</a:t>
            </a:fld>
            <a:endParaRPr lang="en-US"/>
          </a:p>
        </p:txBody>
      </p:sp>
    </p:spTree>
    <p:extLst>
      <p:ext uri="{BB962C8B-B14F-4D97-AF65-F5344CB8AC3E}">
        <p14:creationId xmlns:p14="http://schemas.microsoft.com/office/powerpoint/2010/main" val="54979955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de-DE" sz="3600" dirty="0" smtClean="0"/>
              <a:t>Ziele des Trainings</a:t>
            </a:r>
            <a:endParaRPr lang="de-DE" sz="3600" dirty="0"/>
          </a:p>
        </p:txBody>
      </p:sp>
      <p:sp>
        <p:nvSpPr>
          <p:cNvPr id="3" name="Espaço Reservado para Conteúdo 2"/>
          <p:cNvSpPr>
            <a:spLocks noGrp="1"/>
          </p:cNvSpPr>
          <p:nvPr>
            <p:ph idx="1"/>
          </p:nvPr>
        </p:nvSpPr>
        <p:spPr/>
        <p:txBody>
          <a:bodyPr>
            <a:normAutofit/>
          </a:bodyPr>
          <a:lstStyle/>
          <a:p>
            <a:r>
              <a:rPr lang="de-DE" sz="3000" dirty="0" smtClean="0"/>
              <a:t>Zweck von ISO 27001 erklären</a:t>
            </a:r>
          </a:p>
          <a:p>
            <a:r>
              <a:rPr lang="hr-HR" sz="3000" dirty="0" smtClean="0"/>
              <a:t>...</a:t>
            </a:r>
            <a:endParaRPr lang="de-DE" sz="3000" dirty="0"/>
          </a:p>
        </p:txBody>
      </p:sp>
      <p:sp>
        <p:nvSpPr>
          <p:cNvPr id="4" name="Espaço Reservado para Data 3"/>
          <p:cNvSpPr>
            <a:spLocks noGrp="1"/>
          </p:cNvSpPr>
          <p:nvPr>
            <p:ph type="dt" sz="half" idx="10"/>
          </p:nvPr>
        </p:nvSpPr>
        <p:spPr/>
        <p:txBody>
          <a:bodyPr/>
          <a:lstStyle/>
          <a:p>
            <a:fld id="{75F86C6F-68C2-4389-B2EE-0BC77B373C4F}" type="datetime1">
              <a:rPr lang="en-US" smtClean="0"/>
              <a:t>4/14/2020</a:t>
            </a:fld>
            <a:endParaRPr lang="en-US"/>
          </a:p>
        </p:txBody>
      </p:sp>
      <p:sp>
        <p:nvSpPr>
          <p:cNvPr id="5" name="Espaço Reservado para Rodapé 4"/>
          <p:cNvSpPr>
            <a:spLocks noGrp="1"/>
          </p:cNvSpPr>
          <p:nvPr>
            <p:ph type="ftr" sz="quarter" idx="11"/>
          </p:nvPr>
        </p:nvSpPr>
        <p:spPr/>
        <p:txBody>
          <a:bodyPr/>
          <a:lstStyle/>
          <a:p>
            <a:r>
              <a:t>[Name Ihres Unternehmens]</a:t>
            </a:r>
            <a:endParaRPr lang="en-US" dirty="0"/>
          </a:p>
        </p:txBody>
      </p:sp>
      <p:sp>
        <p:nvSpPr>
          <p:cNvPr id="6" name="Espaço Reservado para Número de Slide 5"/>
          <p:cNvSpPr>
            <a:spLocks noGrp="1"/>
          </p:cNvSpPr>
          <p:nvPr>
            <p:ph type="sldNum" sz="quarter" idx="12"/>
          </p:nvPr>
        </p:nvSpPr>
        <p:spPr/>
        <p:txBody>
          <a:bodyPr/>
          <a:lstStyle/>
          <a:p>
            <a:fld id="{FE223217-82A7-4E3B-9F03-8B46782E747C}" type="slidenum">
              <a:rPr lang="en-US" smtClean="0"/>
              <a:t>5</a:t>
            </a:fld>
            <a:endParaRPr lang="en-US"/>
          </a:p>
        </p:txBody>
      </p:sp>
    </p:spTree>
    <p:extLst>
      <p:ext uri="{BB962C8B-B14F-4D97-AF65-F5344CB8AC3E}">
        <p14:creationId xmlns:p14="http://schemas.microsoft.com/office/powerpoint/2010/main" val="16169773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de-DE" sz="3600" dirty="0" smtClean="0"/>
              <a:t>Überblick zu ISO 27001 </a:t>
            </a:r>
            <a:r>
              <a:rPr sz="3600" dirty="0" smtClean="0"/>
              <a:t>(</a:t>
            </a:r>
            <a:r>
              <a:rPr sz="3600" dirty="0"/>
              <a:t>1/3)</a:t>
            </a:r>
            <a:endParaRPr lang="en-US" sz="3600" dirty="0"/>
          </a:p>
        </p:txBody>
      </p:sp>
      <p:sp>
        <p:nvSpPr>
          <p:cNvPr id="3" name="Espaço Reservado para Conteúdo 2"/>
          <p:cNvSpPr>
            <a:spLocks noGrp="1"/>
          </p:cNvSpPr>
          <p:nvPr>
            <p:ph idx="1"/>
          </p:nvPr>
        </p:nvSpPr>
        <p:spPr/>
        <p:txBody>
          <a:bodyPr>
            <a:normAutofit/>
          </a:bodyPr>
          <a:lstStyle/>
          <a:p>
            <a:r>
              <a:rPr lang="de-DE" sz="3000" dirty="0" smtClean="0"/>
              <a:t>Ziel</a:t>
            </a:r>
          </a:p>
          <a:p>
            <a:pPr lvl="1"/>
            <a:r>
              <a:rPr lang="de-DE" sz="2600" dirty="0" smtClean="0"/>
              <a:t>Unternehmen kann Informationssicherheit </a:t>
            </a:r>
            <a:r>
              <a:rPr lang="de-DE" sz="2600" b="1" dirty="0" smtClean="0"/>
              <a:t>explizit und systematisch</a:t>
            </a:r>
            <a:r>
              <a:rPr lang="de-DE" sz="2600" dirty="0" smtClean="0"/>
              <a:t> unter Kontrolle bringen</a:t>
            </a:r>
          </a:p>
          <a:p>
            <a:endParaRPr lang="de-DE" sz="3000" dirty="0" smtClean="0"/>
          </a:p>
          <a:p>
            <a:r>
              <a:rPr lang="de-DE" sz="3000" dirty="0" smtClean="0"/>
              <a:t>Herangehensweise</a:t>
            </a:r>
          </a:p>
          <a:p>
            <a:pPr lvl="1"/>
            <a:r>
              <a:rPr lang="hr-HR" sz="2600" dirty="0" smtClean="0"/>
              <a:t>...</a:t>
            </a:r>
            <a:endParaRPr lang="de-DE" sz="2600" dirty="0" smtClean="0"/>
          </a:p>
          <a:p>
            <a:pPr lvl="1"/>
            <a:r>
              <a:rPr lang="hr-HR" sz="2600" dirty="0" smtClean="0"/>
              <a:t>...</a:t>
            </a:r>
            <a:endParaRPr lang="de-DE" sz="2600" dirty="0"/>
          </a:p>
        </p:txBody>
      </p:sp>
      <p:sp>
        <p:nvSpPr>
          <p:cNvPr id="4" name="Espaço Reservado para Data 3"/>
          <p:cNvSpPr>
            <a:spLocks noGrp="1"/>
          </p:cNvSpPr>
          <p:nvPr>
            <p:ph type="dt" sz="half" idx="10"/>
          </p:nvPr>
        </p:nvSpPr>
        <p:spPr/>
        <p:txBody>
          <a:bodyPr/>
          <a:lstStyle/>
          <a:p>
            <a:fld id="{75F86C6F-68C2-4389-B2EE-0BC77B373C4F}" type="datetime1">
              <a:rPr lang="en-US" smtClean="0"/>
              <a:t>4/14/2020</a:t>
            </a:fld>
            <a:endParaRPr lang="en-US"/>
          </a:p>
        </p:txBody>
      </p:sp>
      <p:sp>
        <p:nvSpPr>
          <p:cNvPr id="5" name="Espaço Reservado para Rodapé 4"/>
          <p:cNvSpPr>
            <a:spLocks noGrp="1"/>
          </p:cNvSpPr>
          <p:nvPr>
            <p:ph type="ftr" sz="quarter" idx="11"/>
          </p:nvPr>
        </p:nvSpPr>
        <p:spPr/>
        <p:txBody>
          <a:bodyPr/>
          <a:lstStyle/>
          <a:p>
            <a:r>
              <a:t>[Name Ihres Unternehmens]</a:t>
            </a:r>
            <a:endParaRPr lang="en-US" dirty="0"/>
          </a:p>
        </p:txBody>
      </p:sp>
      <p:sp>
        <p:nvSpPr>
          <p:cNvPr id="6" name="Espaço Reservado para Número de Slide 5"/>
          <p:cNvSpPr>
            <a:spLocks noGrp="1"/>
          </p:cNvSpPr>
          <p:nvPr>
            <p:ph type="sldNum" sz="quarter" idx="12"/>
          </p:nvPr>
        </p:nvSpPr>
        <p:spPr/>
        <p:txBody>
          <a:bodyPr/>
          <a:lstStyle/>
          <a:p>
            <a:fld id="{FE223217-82A7-4E3B-9F03-8B46782E747C}" type="slidenum">
              <a:rPr lang="en-US" smtClean="0"/>
              <a:t>6</a:t>
            </a:fld>
            <a:endParaRPr lang="en-US"/>
          </a:p>
        </p:txBody>
      </p:sp>
    </p:spTree>
    <p:extLst>
      <p:ext uri="{BB962C8B-B14F-4D97-AF65-F5344CB8AC3E}">
        <p14:creationId xmlns:p14="http://schemas.microsoft.com/office/powerpoint/2010/main" val="27729267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de-DE" sz="3400" dirty="0" smtClean="0"/>
              <a:t>Überblick zu ISO 27001 - Herangehensweise mit ISMS (2/3)</a:t>
            </a:r>
            <a:endParaRPr lang="de-DE" sz="3400" dirty="0"/>
          </a:p>
        </p:txBody>
      </p:sp>
      <p:sp>
        <p:nvSpPr>
          <p:cNvPr id="4" name="Espaço Reservado para Data 3"/>
          <p:cNvSpPr>
            <a:spLocks noGrp="1"/>
          </p:cNvSpPr>
          <p:nvPr>
            <p:ph type="dt" sz="half" idx="10"/>
          </p:nvPr>
        </p:nvSpPr>
        <p:spPr/>
        <p:txBody>
          <a:bodyPr/>
          <a:lstStyle/>
          <a:p>
            <a:fld id="{75F86C6F-68C2-4389-B2EE-0BC77B373C4F}" type="datetime1">
              <a:rPr lang="en-US" smtClean="0"/>
              <a:t>4/14/2020</a:t>
            </a:fld>
            <a:endParaRPr lang="en-US"/>
          </a:p>
        </p:txBody>
      </p:sp>
      <p:sp>
        <p:nvSpPr>
          <p:cNvPr id="5" name="Espaço Reservado para Rodapé 4"/>
          <p:cNvSpPr>
            <a:spLocks noGrp="1"/>
          </p:cNvSpPr>
          <p:nvPr>
            <p:ph type="ftr" sz="quarter" idx="11"/>
          </p:nvPr>
        </p:nvSpPr>
        <p:spPr/>
        <p:txBody>
          <a:bodyPr/>
          <a:lstStyle/>
          <a:p>
            <a:r>
              <a:t>[Name Ihres Unternehmens]</a:t>
            </a:r>
            <a:endParaRPr lang="en-US" dirty="0"/>
          </a:p>
        </p:txBody>
      </p:sp>
      <p:sp>
        <p:nvSpPr>
          <p:cNvPr id="6" name="Espaço Reservado para Número de Slide 5"/>
          <p:cNvSpPr>
            <a:spLocks noGrp="1"/>
          </p:cNvSpPr>
          <p:nvPr>
            <p:ph type="sldNum" sz="quarter" idx="12"/>
          </p:nvPr>
        </p:nvSpPr>
        <p:spPr/>
        <p:txBody>
          <a:bodyPr/>
          <a:lstStyle/>
          <a:p>
            <a:fld id="{FE223217-82A7-4E3B-9F03-8B46782E747C}" type="slidenum">
              <a:rPr lang="en-US" smtClean="0"/>
              <a:t>7</a:t>
            </a:fld>
            <a:endParaRPr lang="en-US"/>
          </a:p>
        </p:txBody>
      </p:sp>
    </p:spTree>
    <p:extLst>
      <p:ext uri="{BB962C8B-B14F-4D97-AF65-F5344CB8AC3E}">
        <p14:creationId xmlns:p14="http://schemas.microsoft.com/office/powerpoint/2010/main" val="124116653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de-DE" sz="3400" dirty="0" smtClean="0"/>
              <a:t>Überblick zu ISO 27001 - Herangehensweise Risikomanagement (3/3</a:t>
            </a:r>
            <a:r>
              <a:rPr sz="3400" dirty="0" smtClean="0"/>
              <a:t>)</a:t>
            </a:r>
            <a:endParaRPr lang="en-US" sz="3400" dirty="0"/>
          </a:p>
        </p:txBody>
      </p:sp>
      <p:sp>
        <p:nvSpPr>
          <p:cNvPr id="4" name="Espaço Reservado para Data 3"/>
          <p:cNvSpPr>
            <a:spLocks noGrp="1"/>
          </p:cNvSpPr>
          <p:nvPr>
            <p:ph type="dt" sz="half" idx="10"/>
          </p:nvPr>
        </p:nvSpPr>
        <p:spPr/>
        <p:txBody>
          <a:bodyPr/>
          <a:lstStyle/>
          <a:p>
            <a:fld id="{75F86C6F-68C2-4389-B2EE-0BC77B373C4F}" type="datetime1">
              <a:rPr lang="en-US" smtClean="0"/>
              <a:t>4/14/2020</a:t>
            </a:fld>
            <a:endParaRPr lang="en-US"/>
          </a:p>
        </p:txBody>
      </p:sp>
      <p:sp>
        <p:nvSpPr>
          <p:cNvPr id="5" name="Espaço Reservado para Rodapé 4"/>
          <p:cNvSpPr>
            <a:spLocks noGrp="1"/>
          </p:cNvSpPr>
          <p:nvPr>
            <p:ph type="ftr" sz="quarter" idx="11"/>
          </p:nvPr>
        </p:nvSpPr>
        <p:spPr/>
        <p:txBody>
          <a:bodyPr/>
          <a:lstStyle/>
          <a:p>
            <a:r>
              <a:t>[Name Ihres Unternehmens]</a:t>
            </a:r>
            <a:endParaRPr lang="en-US" dirty="0"/>
          </a:p>
        </p:txBody>
      </p:sp>
      <p:sp>
        <p:nvSpPr>
          <p:cNvPr id="6" name="Espaço Reservado para Número de Slide 5"/>
          <p:cNvSpPr>
            <a:spLocks noGrp="1"/>
          </p:cNvSpPr>
          <p:nvPr>
            <p:ph type="sldNum" sz="quarter" idx="12"/>
          </p:nvPr>
        </p:nvSpPr>
        <p:spPr/>
        <p:txBody>
          <a:bodyPr/>
          <a:lstStyle/>
          <a:p>
            <a:fld id="{FE223217-82A7-4E3B-9F03-8B46782E747C}" type="slidenum">
              <a:rPr lang="en-US" smtClean="0"/>
              <a:t>8</a:t>
            </a:fld>
            <a:endParaRPr lang="en-US"/>
          </a:p>
        </p:txBody>
      </p:sp>
    </p:spTree>
    <p:extLst>
      <p:ext uri="{BB962C8B-B14F-4D97-AF65-F5344CB8AC3E}">
        <p14:creationId xmlns:p14="http://schemas.microsoft.com/office/powerpoint/2010/main" val="118361813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de-DE" sz="3600" dirty="0" smtClean="0"/>
              <a:t>Abschnitt 4 - Kontext des Unternehmens</a:t>
            </a:r>
            <a:endParaRPr lang="de-DE" sz="3600" dirty="0"/>
          </a:p>
        </p:txBody>
      </p:sp>
      <p:sp>
        <p:nvSpPr>
          <p:cNvPr id="3" name="Espaço Reservado para Conteúdo 2"/>
          <p:cNvSpPr>
            <a:spLocks noGrp="1"/>
          </p:cNvSpPr>
          <p:nvPr>
            <p:ph idx="1"/>
          </p:nvPr>
        </p:nvSpPr>
        <p:spPr/>
        <p:txBody>
          <a:bodyPr>
            <a:normAutofit/>
          </a:bodyPr>
          <a:lstStyle/>
          <a:p>
            <a:r>
              <a:rPr lang="de-DE" dirty="0" smtClean="0"/>
              <a:t>Was Sie zeigen müssen: Anwendungsbereich des ISMS</a:t>
            </a:r>
          </a:p>
          <a:p>
            <a:endParaRPr lang="de-DE" dirty="0" smtClean="0"/>
          </a:p>
          <a:p>
            <a:r>
              <a:rPr lang="hr-HR" dirty="0" smtClean="0"/>
              <a:t>...</a:t>
            </a:r>
            <a:endParaRPr lang="de-DE" dirty="0" smtClean="0"/>
          </a:p>
          <a:p>
            <a:endParaRPr lang="de-DE" dirty="0" smtClean="0"/>
          </a:p>
          <a:p>
            <a:pPr marL="0" indent="0">
              <a:buNone/>
            </a:pPr>
            <a:r>
              <a:rPr lang="de-DE" dirty="0" smtClean="0"/>
              <a:t>Warum es wichtig ist</a:t>
            </a:r>
          </a:p>
          <a:p>
            <a:pPr lvl="1"/>
            <a:r>
              <a:rPr lang="hr-HR" dirty="0" smtClean="0"/>
              <a:t>...</a:t>
            </a:r>
            <a:endParaRPr lang="de-DE" dirty="0"/>
          </a:p>
        </p:txBody>
      </p:sp>
      <p:sp>
        <p:nvSpPr>
          <p:cNvPr id="4" name="Espaço Reservado para Data 3"/>
          <p:cNvSpPr>
            <a:spLocks noGrp="1"/>
          </p:cNvSpPr>
          <p:nvPr>
            <p:ph type="dt" sz="half" idx="10"/>
          </p:nvPr>
        </p:nvSpPr>
        <p:spPr/>
        <p:txBody>
          <a:bodyPr/>
          <a:lstStyle/>
          <a:p>
            <a:fld id="{75F86C6F-68C2-4389-B2EE-0BC77B373C4F}" type="datetime1">
              <a:rPr lang="en-US" smtClean="0"/>
              <a:t>4/14/2020</a:t>
            </a:fld>
            <a:endParaRPr lang="en-US"/>
          </a:p>
        </p:txBody>
      </p:sp>
      <p:sp>
        <p:nvSpPr>
          <p:cNvPr id="5" name="Espaço Reservado para Rodapé 4"/>
          <p:cNvSpPr>
            <a:spLocks noGrp="1"/>
          </p:cNvSpPr>
          <p:nvPr>
            <p:ph type="ftr" sz="quarter" idx="11"/>
          </p:nvPr>
        </p:nvSpPr>
        <p:spPr/>
        <p:txBody>
          <a:bodyPr/>
          <a:lstStyle/>
          <a:p>
            <a:r>
              <a:t>[Name Ihres Unternehmens]</a:t>
            </a:r>
            <a:endParaRPr lang="en-US" dirty="0"/>
          </a:p>
        </p:txBody>
      </p:sp>
      <p:sp>
        <p:nvSpPr>
          <p:cNvPr id="6" name="Espaço Reservado para Número de Slide 5"/>
          <p:cNvSpPr>
            <a:spLocks noGrp="1"/>
          </p:cNvSpPr>
          <p:nvPr>
            <p:ph type="sldNum" sz="quarter" idx="12"/>
          </p:nvPr>
        </p:nvSpPr>
        <p:spPr/>
        <p:txBody>
          <a:bodyPr/>
          <a:lstStyle/>
          <a:p>
            <a:fld id="{FE223217-82A7-4E3B-9F03-8B46782E747C}" type="slidenum">
              <a:rPr lang="en-US" smtClean="0"/>
              <a:t>9</a:t>
            </a:fld>
            <a:endParaRPr lang="en-US"/>
          </a:p>
        </p:txBody>
      </p:sp>
    </p:spTree>
    <p:extLst>
      <p:ext uri="{BB962C8B-B14F-4D97-AF65-F5344CB8AC3E}">
        <p14:creationId xmlns:p14="http://schemas.microsoft.com/office/powerpoint/2010/main" val="81865721"/>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o Office">
  <a:themeElements>
    <a:clrScheme name="Tema do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o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o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o Office">
  <a:themeElements>
    <a:clrScheme name="Escritório">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Escritório">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19</TotalTime>
  <Words>1526</Words>
  <Application>Microsoft Office PowerPoint</Application>
  <PresentationFormat>On-screen Show (4:3)</PresentationFormat>
  <Paragraphs>306</Paragraphs>
  <Slides>23</Slides>
  <Notes>23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23</vt:i4>
      </vt:variant>
    </vt:vector>
  </HeadingPairs>
  <TitlesOfParts>
    <vt:vector size="27" baseType="lpstr">
      <vt:lpstr>Arial</vt:lpstr>
      <vt:lpstr>Calibri</vt:lpstr>
      <vt:lpstr>Calibri Light</vt:lpstr>
      <vt:lpstr>Tema do Office</vt:lpstr>
      <vt:lpstr>** KOSTENLOSE VORSCHAU ** [Name Ihres Unternehmens]</vt:lpstr>
      <vt:lpstr>Informationssicherheit mit ISO 27001 umsetzen</vt:lpstr>
      <vt:lpstr>Referenzen</vt:lpstr>
      <vt:lpstr>Agenda</vt:lpstr>
      <vt:lpstr>Ziele des Trainings</vt:lpstr>
      <vt:lpstr>Überblick zu ISO 27001 (1/3)</vt:lpstr>
      <vt:lpstr>Überblick zu ISO 27001 - Herangehensweise mit ISMS (2/3)</vt:lpstr>
      <vt:lpstr>Überblick zu ISO 27001 - Herangehensweise Risikomanagement (3/3)</vt:lpstr>
      <vt:lpstr>Abschnitt 4 - Kontext des Unternehmens</vt:lpstr>
      <vt:lpstr>Abschnitt 5 - Führung</vt:lpstr>
      <vt:lpstr>Abschnitt 6 - Planung (1/3)</vt:lpstr>
      <vt:lpstr>Abschnitt 6 - Planung (2/3)</vt:lpstr>
      <vt:lpstr>Abschnitt 6 - Planung (3/3)</vt:lpstr>
      <vt:lpstr>Abschnitt 7 - Support</vt:lpstr>
      <vt:lpstr>Abschnitt 8 - Operation</vt:lpstr>
      <vt:lpstr>Abschnitt 9 - Evaluierung der Leistung</vt:lpstr>
      <vt:lpstr>Abschnitt 10 - Verbesserungen</vt:lpstr>
      <vt:lpstr>Anhang A (1/3)</vt:lpstr>
      <vt:lpstr>Anhang A (2/3)</vt:lpstr>
      <vt:lpstr>Anhang A (3/3)</vt:lpstr>
      <vt:lpstr>[Abschließende Nachricht]</vt:lpstr>
      <vt:lpstr>Fragen?</vt:lpstr>
      <vt:lpstr>Vielen Dank! ** ENDE DER KOSTENLOSEN VORSCHAU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[Name Ihres Unternehmens]</dc:title>
  <dc:creator>27001Academy</dc:creator>
  <cp:lastModifiedBy>27001Academy</cp:lastModifiedBy>
  <cp:revision>158</cp:revision>
  <dcterms:created xsi:type="dcterms:W3CDTF">2015-02-08T20:44:25Z</dcterms:created>
  <dcterms:modified xsi:type="dcterms:W3CDTF">2020-04-14T12:41:48Z</dcterms:modified>
</cp:coreProperties>
</file>